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4"/>
  </p:sldMasterIdLst>
  <p:notesMasterIdLst>
    <p:notesMasterId r:id="rId33"/>
  </p:notesMasterIdLst>
  <p:handoutMasterIdLst>
    <p:handoutMasterId r:id="rId34"/>
  </p:handoutMasterIdLst>
  <p:sldIdLst>
    <p:sldId id="312" r:id="rId5"/>
    <p:sldId id="319" r:id="rId6"/>
    <p:sldId id="320" r:id="rId7"/>
    <p:sldId id="321" r:id="rId8"/>
    <p:sldId id="344" r:id="rId9"/>
    <p:sldId id="345" r:id="rId10"/>
    <p:sldId id="322" r:id="rId11"/>
    <p:sldId id="323" r:id="rId12"/>
    <p:sldId id="324" r:id="rId13"/>
    <p:sldId id="325" r:id="rId14"/>
    <p:sldId id="326" r:id="rId15"/>
    <p:sldId id="327" r:id="rId16"/>
    <p:sldId id="328" r:id="rId17"/>
    <p:sldId id="329" r:id="rId18"/>
    <p:sldId id="330" r:id="rId19"/>
    <p:sldId id="331" r:id="rId20"/>
    <p:sldId id="332" r:id="rId21"/>
    <p:sldId id="333" r:id="rId22"/>
    <p:sldId id="334" r:id="rId23"/>
    <p:sldId id="335" r:id="rId24"/>
    <p:sldId id="336" r:id="rId25"/>
    <p:sldId id="337" r:id="rId26"/>
    <p:sldId id="338" r:id="rId27"/>
    <p:sldId id="339" r:id="rId28"/>
    <p:sldId id="340" r:id="rId29"/>
    <p:sldId id="341" r:id="rId30"/>
    <p:sldId id="342" r:id="rId31"/>
    <p:sldId id="343" r:id="rId32"/>
  </p:sldIdLst>
  <p:sldSz cx="12192000" cy="6858000"/>
  <p:notesSz cx="13716000" cy="24384000"/>
  <p:defaultTextStyle>
    <a:defPPr rtl="0">
      <a:defRPr lang="pt-BR"/>
    </a:defPPr>
    <a:lvl1pPr marL="0" algn="l" defTabSz="4572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orient="horz" pos="2616" userDrawn="1">
          <p15:clr>
            <a:srgbClr val="A4A3A4"/>
          </p15:clr>
        </p15:guide>
        <p15:guide id="4" orient="horz" pos="3264" userDrawn="1">
          <p15:clr>
            <a:srgbClr val="A4A3A4"/>
          </p15:clr>
        </p15:guide>
        <p15:guide id="5" pos="6912" userDrawn="1">
          <p15:clr>
            <a:srgbClr val="A4A3A4"/>
          </p15:clr>
        </p15:guide>
        <p15:guide id="6" orient="horz" userDrawn="1">
          <p15:clr>
            <a:srgbClr val="A4A3A4"/>
          </p15:clr>
        </p15:guide>
        <p15:guide id="7" orient="horz" pos="4008" userDrawn="1">
          <p15:clr>
            <a:srgbClr val="A4A3A4"/>
          </p15:clr>
        </p15:guide>
        <p15:guide id="9" orient="horz" pos="2352" userDrawn="1">
          <p15:clr>
            <a:srgbClr val="A4A3A4"/>
          </p15:clr>
        </p15:guide>
        <p15:guide id="12" pos="6696" userDrawn="1">
          <p15:clr>
            <a:srgbClr val="A4A3A4"/>
          </p15:clr>
        </p15:guide>
        <p15:guide id="15" pos="2136" userDrawn="1">
          <p15:clr>
            <a:srgbClr val="A4A3A4"/>
          </p15:clr>
        </p15:guide>
        <p15:guide id="16" pos="2760" userDrawn="1">
          <p15:clr>
            <a:srgbClr val="A4A3A4"/>
          </p15:clr>
        </p15:guide>
        <p15:guide id="17" pos="3288" userDrawn="1">
          <p15:clr>
            <a:srgbClr val="A4A3A4"/>
          </p15:clr>
        </p15:guide>
        <p15:guide id="18" pos="4032" userDrawn="1">
          <p15:clr>
            <a:srgbClr val="A4A3A4"/>
          </p15:clr>
        </p15:guide>
        <p15:guide id="19" pos="4392" userDrawn="1">
          <p15:clr>
            <a:srgbClr val="A4A3A4"/>
          </p15:clr>
        </p15:guide>
        <p15:guide id="20" pos="4944" userDrawn="1">
          <p15:clr>
            <a:srgbClr val="A4A3A4"/>
          </p15:clr>
        </p15:guide>
        <p15:guide id="21" pos="5544" userDrawn="1">
          <p15:clr>
            <a:srgbClr val="A4A3A4"/>
          </p15:clr>
        </p15:guide>
        <p15:guide id="22" pos="6072" userDrawn="1">
          <p15:clr>
            <a:srgbClr val="A4A3A4"/>
          </p15:clr>
        </p15:guide>
        <p15:guide id="23" orient="horz" pos="2448" userDrawn="1">
          <p15:clr>
            <a:srgbClr val="A4A3A4"/>
          </p15:clr>
        </p15:guide>
        <p15:guide id="25" pos="5256" userDrawn="1">
          <p15:clr>
            <a:srgbClr val="A4A3A4"/>
          </p15:clr>
        </p15:guide>
        <p15:guide id="26" pos="726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2C8F"/>
    <a:srgbClr val="FDFBF6"/>
    <a:srgbClr val="AAC4E9"/>
    <a:srgbClr val="F5CDCE"/>
    <a:srgbClr val="DF8C8C"/>
    <a:srgbClr val="D4D593"/>
    <a:srgbClr val="E6F0FE"/>
    <a:srgbClr val="CDBE8A"/>
    <a:srgbClr val="FFEFEF"/>
    <a:srgbClr val="FCFB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B4B98B0-60AC-42C2-AFA5-B58CD77FA1E5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17" autoAdjust="0"/>
    <p:restoredTop sz="95388" autoAdjust="0"/>
  </p:normalViewPr>
  <p:slideViewPr>
    <p:cSldViewPr snapToGrid="0" snapToObjects="1">
      <p:cViewPr varScale="1">
        <p:scale>
          <a:sx n="91" d="100"/>
          <a:sy n="91" d="100"/>
        </p:scale>
        <p:origin x="370" y="62"/>
      </p:cViewPr>
      <p:guideLst>
        <p:guide orient="horz" pos="2616"/>
        <p:guide orient="horz" pos="3264"/>
        <p:guide pos="6912"/>
        <p:guide orient="horz"/>
        <p:guide orient="horz" pos="4008"/>
        <p:guide orient="horz" pos="2352"/>
        <p:guide pos="6696"/>
        <p:guide pos="2136"/>
        <p:guide pos="2760"/>
        <p:guide pos="3288"/>
        <p:guide pos="4032"/>
        <p:guide pos="4392"/>
        <p:guide pos="4944"/>
        <p:guide pos="5544"/>
        <p:guide pos="6072"/>
        <p:guide orient="horz" pos="2448"/>
        <p:guide pos="5256"/>
        <p:guide pos="726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37" d="100"/>
          <a:sy n="37" d="100"/>
        </p:scale>
        <p:origin x="4134" y="11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microsoft.com/office/2018/10/relationships/authors" Target="authors.xml"/><Relationship Id="rId21" Type="http://schemas.openxmlformats.org/officeDocument/2006/relationships/slide" Target="slides/slide17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22426ABF-A8C0-D94B-8DA4-89B3D95177F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pt-BR" sz="1200"/>
            </a:lvl1pPr>
          </a:lstStyle>
          <a:p>
            <a:pPr rtl="0"/>
            <a:endParaRPr lang="pt-BR" dirty="0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F73E1C36-C21F-0B70-27E7-5B59DAE2756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7769225" y="0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pt-BR" sz="1200"/>
            </a:lvl1pPr>
          </a:lstStyle>
          <a:p>
            <a:pPr rtl="0"/>
            <a:fld id="{5DB32ED1-F310-4D41-8674-6BB1DBCD8C01}" type="datetimeyyyy">
              <a:rPr lang="pt-BR" smtClean="0"/>
              <a:t>2024</a:t>
            </a:fld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E5942066-244B-8673-5E9A-26E4265AD0B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23161625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pt-BR" sz="1200"/>
            </a:lvl1pPr>
          </a:lstStyle>
          <a:p>
            <a:pPr rtl="0"/>
            <a:endParaRPr lang="pt-BR" dirty="0"/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2530EE97-1F54-6631-A4BB-FD938296488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7769225" y="23161625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pt-BR" sz="1200"/>
            </a:lvl1pPr>
          </a:lstStyle>
          <a:p>
            <a:pPr rtl="0"/>
            <a:fld id="{420BD0AB-C59E-4A46-83D3-F07787446BA0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33783596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0866786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457200" rtl="0" eaLnBrk="1" latinLnBrk="0" hangingPunct="1">
      <a:defRPr lang="pt-BR" sz="600" kern="1200">
        <a:solidFill>
          <a:schemeClr val="tx1"/>
        </a:solidFill>
        <a:latin typeface="+mn-lt"/>
        <a:ea typeface="+mn-ea"/>
        <a:cs typeface="+mn-cs"/>
      </a:defRPr>
    </a:lvl1pPr>
    <a:lvl2pPr marL="228600" algn="l" defTabSz="457200" rtl="0" eaLnBrk="1" latinLnBrk="0" hangingPunct="1">
      <a:defRPr lang="pt-BR" sz="600" kern="1200">
        <a:solidFill>
          <a:schemeClr val="tx1"/>
        </a:solidFill>
        <a:latin typeface="+mn-lt"/>
        <a:ea typeface="+mn-ea"/>
        <a:cs typeface="+mn-cs"/>
      </a:defRPr>
    </a:lvl2pPr>
    <a:lvl3pPr marL="457200" algn="l" defTabSz="457200" rtl="0" eaLnBrk="1" latinLnBrk="0" hangingPunct="1">
      <a:defRPr lang="pt-BR" sz="600" kern="1200">
        <a:solidFill>
          <a:schemeClr val="tx1"/>
        </a:solidFill>
        <a:latin typeface="+mn-lt"/>
        <a:ea typeface="+mn-ea"/>
        <a:cs typeface="+mn-cs"/>
      </a:defRPr>
    </a:lvl3pPr>
    <a:lvl4pPr marL="685800" algn="l" defTabSz="457200" rtl="0" eaLnBrk="1" latinLnBrk="0" hangingPunct="1">
      <a:defRPr lang="pt-BR" sz="600" kern="1200">
        <a:solidFill>
          <a:schemeClr val="tx1"/>
        </a:solidFill>
        <a:latin typeface="+mn-lt"/>
        <a:ea typeface="+mn-ea"/>
        <a:cs typeface="+mn-cs"/>
      </a:defRPr>
    </a:lvl4pPr>
    <a:lvl5pPr marL="914400" algn="l" defTabSz="457200" rtl="0" eaLnBrk="1" latinLnBrk="0" hangingPunct="1">
      <a:defRPr lang="pt-BR" sz="600" kern="1200">
        <a:solidFill>
          <a:schemeClr val="tx1"/>
        </a:solidFill>
        <a:latin typeface="+mn-lt"/>
        <a:ea typeface="+mn-ea"/>
        <a:cs typeface="+mn-cs"/>
      </a:defRPr>
    </a:lvl5pPr>
    <a:lvl6pPr marL="1143000" algn="l" defTabSz="457200" rtl="0" eaLnBrk="1" latinLnBrk="0" hangingPunct="1">
      <a:defRPr lang="pt-BR" sz="600" kern="1200">
        <a:solidFill>
          <a:schemeClr val="tx1"/>
        </a:solidFill>
        <a:latin typeface="+mn-lt"/>
        <a:ea typeface="+mn-ea"/>
        <a:cs typeface="+mn-cs"/>
      </a:defRPr>
    </a:lvl6pPr>
    <a:lvl7pPr marL="1371600" algn="l" defTabSz="457200" rtl="0" eaLnBrk="1" latinLnBrk="0" hangingPunct="1">
      <a:defRPr lang="pt-BR" sz="600" kern="1200">
        <a:solidFill>
          <a:schemeClr val="tx1"/>
        </a:solidFill>
        <a:latin typeface="+mn-lt"/>
        <a:ea typeface="+mn-ea"/>
        <a:cs typeface="+mn-cs"/>
      </a:defRPr>
    </a:lvl7pPr>
    <a:lvl8pPr marL="1600200" algn="l" defTabSz="457200" rtl="0" eaLnBrk="1" latinLnBrk="0" hangingPunct="1">
      <a:defRPr lang="pt-BR" sz="600" kern="1200">
        <a:solidFill>
          <a:schemeClr val="tx1"/>
        </a:solidFill>
        <a:latin typeface="+mn-lt"/>
        <a:ea typeface="+mn-ea"/>
        <a:cs typeface="+mn-cs"/>
      </a:defRPr>
    </a:lvl8pPr>
    <a:lvl9pPr marL="1828800" algn="l" defTabSz="457200" rtl="0" eaLnBrk="1" latinLnBrk="0" hangingPunct="1">
      <a:defRPr lang="pt-BR" sz="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976548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101387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750574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392330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Imagem 0">
            <a:extLst>
              <a:ext uri="{FF2B5EF4-FFF2-40B4-BE49-F238E27FC236}">
                <a16:creationId xmlns:a16="http://schemas.microsoft.com/office/drawing/2014/main" id="{BA5D5A72-CB6F-F8DE-E2C9-90459C8C3D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5295900" cy="6877050"/>
          </a:xfrm>
          <a:custGeom>
            <a:avLst/>
            <a:gdLst>
              <a:gd name="connsiteX0" fmla="*/ 0 w 5295900"/>
              <a:gd name="connsiteY0" fmla="*/ 0 h 6877050"/>
              <a:gd name="connsiteX1" fmla="*/ 5295900 w 5295900"/>
              <a:gd name="connsiteY1" fmla="*/ 0 h 6877050"/>
              <a:gd name="connsiteX2" fmla="*/ 5295900 w 5295900"/>
              <a:gd name="connsiteY2" fmla="*/ 6877050 h 6877050"/>
              <a:gd name="connsiteX3" fmla="*/ 0 w 5295900"/>
              <a:gd name="connsiteY3" fmla="*/ 6877050 h 687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95900" h="6877050">
                <a:moveTo>
                  <a:pt x="0" y="0"/>
                </a:moveTo>
                <a:lnTo>
                  <a:pt x="5295900" y="0"/>
                </a:lnTo>
                <a:lnTo>
                  <a:pt x="5295900" y="6877050"/>
                </a:lnTo>
                <a:lnTo>
                  <a:pt x="0" y="6877050"/>
                </a:lnTo>
                <a:close/>
              </a:path>
            </a:pathLst>
          </a:custGeom>
          <a:solidFill>
            <a:schemeClr val="accent3"/>
          </a:solidFill>
          <a:ln w="4763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20" name="Forma livre: Forma 19">
            <a:extLst>
              <a:ext uri="{FF2B5EF4-FFF2-40B4-BE49-F238E27FC236}">
                <a16:creationId xmlns:a16="http://schemas.microsoft.com/office/drawing/2014/main" id="{E66FD7FF-2869-7902-36B2-2B229AB9AB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500188" y="1173106"/>
            <a:ext cx="9191625" cy="5704772"/>
          </a:xfrm>
          <a:custGeom>
            <a:avLst/>
            <a:gdLst>
              <a:gd name="connsiteX0" fmla="*/ 4595813 w 9191625"/>
              <a:gd name="connsiteY0" fmla="*/ 0 h 5704772"/>
              <a:gd name="connsiteX1" fmla="*/ 9191625 w 9191625"/>
              <a:gd name="connsiteY1" fmla="*/ 4592108 h 5704772"/>
              <a:gd name="connsiteX2" fmla="*/ 9191625 w 9191625"/>
              <a:gd name="connsiteY2" fmla="*/ 5704772 h 5704772"/>
              <a:gd name="connsiteX3" fmla="*/ 0 w 9191625"/>
              <a:gd name="connsiteY3" fmla="*/ 5704772 h 5704772"/>
              <a:gd name="connsiteX4" fmla="*/ 0 w 9191625"/>
              <a:gd name="connsiteY4" fmla="*/ 4592108 h 5704772"/>
              <a:gd name="connsiteX5" fmla="*/ 4595813 w 9191625"/>
              <a:gd name="connsiteY5" fmla="*/ 0 h 5704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91625" h="5704772">
                <a:moveTo>
                  <a:pt x="4595813" y="0"/>
                </a:moveTo>
                <a:cubicBezTo>
                  <a:pt x="7133987" y="0"/>
                  <a:pt x="9191625" y="2055957"/>
                  <a:pt x="9191625" y="4592108"/>
                </a:cubicBezTo>
                <a:lnTo>
                  <a:pt x="9191625" y="5704772"/>
                </a:lnTo>
                <a:lnTo>
                  <a:pt x="0" y="5704772"/>
                </a:lnTo>
                <a:lnTo>
                  <a:pt x="0" y="4592108"/>
                </a:lnTo>
                <a:cubicBezTo>
                  <a:pt x="0" y="2055957"/>
                  <a:pt x="2057614" y="0"/>
                  <a:pt x="4595813" y="0"/>
                </a:cubicBezTo>
                <a:close/>
              </a:path>
            </a:pathLst>
          </a:custGeom>
          <a:solidFill>
            <a:schemeClr val="accent6"/>
          </a:solidFill>
          <a:ln w="476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BR"/>
            </a:defPPr>
          </a:lstStyle>
          <a:p>
            <a:pPr lvl="0" rtl="0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8" name="Forma livre: Forma 17">
            <a:extLst>
              <a:ext uri="{FF2B5EF4-FFF2-40B4-BE49-F238E27FC236}">
                <a16:creationId xmlns:a16="http://schemas.microsoft.com/office/drawing/2014/main" id="{B1457C88-4472-81CF-02AF-4421E0A308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94429" y="0"/>
            <a:ext cx="6803142" cy="5396474"/>
          </a:xfrm>
          <a:custGeom>
            <a:avLst/>
            <a:gdLst>
              <a:gd name="connsiteX0" fmla="*/ 0 w 6803142"/>
              <a:gd name="connsiteY0" fmla="*/ 0 h 5396474"/>
              <a:gd name="connsiteX1" fmla="*/ 6803142 w 6803142"/>
              <a:gd name="connsiteY1" fmla="*/ 0 h 5396474"/>
              <a:gd name="connsiteX2" fmla="*/ 6803142 w 6803142"/>
              <a:gd name="connsiteY2" fmla="*/ 1997094 h 5396474"/>
              <a:gd name="connsiteX3" fmla="*/ 3401576 w 6803142"/>
              <a:gd name="connsiteY3" fmla="*/ 5396474 h 5396474"/>
              <a:gd name="connsiteX4" fmla="*/ 0 w 6803142"/>
              <a:gd name="connsiteY4" fmla="*/ 1997094 h 5396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3142" h="5396474">
                <a:moveTo>
                  <a:pt x="0" y="0"/>
                </a:moveTo>
                <a:lnTo>
                  <a:pt x="6803142" y="0"/>
                </a:lnTo>
                <a:lnTo>
                  <a:pt x="6803142" y="1997094"/>
                </a:lnTo>
                <a:cubicBezTo>
                  <a:pt x="6803142" y="3874511"/>
                  <a:pt x="5280228" y="5396474"/>
                  <a:pt x="3401576" y="5396474"/>
                </a:cubicBezTo>
                <a:cubicBezTo>
                  <a:pt x="1522938" y="5396474"/>
                  <a:pt x="0" y="3874511"/>
                  <a:pt x="0" y="1997094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BR"/>
            </a:defPPr>
          </a:lstStyle>
          <a:p>
            <a:pPr lvl="0" rtl="0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899790" y="810227"/>
            <a:ext cx="6392421" cy="3831221"/>
          </a:xfrm>
        </p:spPr>
        <p:txBody>
          <a:bodyPr tIns="0" bIns="0" rtlCol="0" anchor="ctr" anchorCtr="0">
            <a:noAutofit/>
          </a:bodyPr>
          <a:lstStyle>
            <a:lvl1pPr algn="ctr">
              <a:lnSpc>
                <a:spcPct val="100000"/>
              </a:lnSpc>
              <a:defRPr lang="pt-BR" sz="3600"/>
            </a:lvl1pPr>
          </a:lstStyle>
          <a:p>
            <a:pPr rtl="0"/>
            <a:r>
              <a:rPr lang="pt-BR"/>
              <a:t>Clique para adicionar um título</a:t>
            </a:r>
          </a:p>
        </p:txBody>
      </p:sp>
    </p:spTree>
    <p:extLst>
      <p:ext uri="{BB962C8B-B14F-4D97-AF65-F5344CB8AC3E}">
        <p14:creationId xmlns:p14="http://schemas.microsoft.com/office/powerpoint/2010/main" val="26317998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nha do Temp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rma Livre 11">
            <a:extLst>
              <a:ext uri="{FF2B5EF4-FFF2-40B4-BE49-F238E27FC236}">
                <a16:creationId xmlns:a16="http://schemas.microsoft.com/office/drawing/2014/main" id="{D014917C-8694-B4A4-A211-0F31F00E2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1550562" cy="2545382"/>
          </a:xfrm>
          <a:custGeom>
            <a:avLst/>
            <a:gdLst>
              <a:gd name="connsiteX0" fmla="*/ 683117 w 1550562"/>
              <a:gd name="connsiteY0" fmla="*/ 0 h 2545382"/>
              <a:gd name="connsiteX1" fmla="*/ 1550562 w 1550562"/>
              <a:gd name="connsiteY1" fmla="*/ 0 h 2545382"/>
              <a:gd name="connsiteX2" fmla="*/ 1550562 w 1550562"/>
              <a:gd name="connsiteY2" fmla="*/ 7240 h 2545382"/>
              <a:gd name="connsiteX3" fmla="*/ 221868 w 1550562"/>
              <a:gd name="connsiteY3" fmla="*/ 2418735 h 2545382"/>
              <a:gd name="connsiteX4" fmla="*/ 0 w 1550562"/>
              <a:gd name="connsiteY4" fmla="*/ 2545382 h 2545382"/>
              <a:gd name="connsiteX5" fmla="*/ 0 w 1550562"/>
              <a:gd name="connsiteY5" fmla="*/ 1500516 h 2545382"/>
              <a:gd name="connsiteX6" fmla="*/ 102557 w 1550562"/>
              <a:gd name="connsiteY6" fmla="*/ 1405503 h 2545382"/>
              <a:gd name="connsiteX7" fmla="*/ 673022 w 1550562"/>
              <a:gd name="connsiteY7" fmla="*/ 200390 h 2545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50562" h="2545382">
                <a:moveTo>
                  <a:pt x="683117" y="0"/>
                </a:moveTo>
                <a:lnTo>
                  <a:pt x="1550562" y="0"/>
                </a:lnTo>
                <a:lnTo>
                  <a:pt x="1550562" y="7240"/>
                </a:lnTo>
                <a:cubicBezTo>
                  <a:pt x="1550562" y="1022523"/>
                  <a:pt x="1020469" y="1913556"/>
                  <a:pt x="221868" y="2418735"/>
                </a:cubicBezTo>
                <a:lnTo>
                  <a:pt x="0" y="2545382"/>
                </a:lnTo>
                <a:lnTo>
                  <a:pt x="0" y="1500516"/>
                </a:lnTo>
                <a:lnTo>
                  <a:pt x="102557" y="1405503"/>
                </a:lnTo>
                <a:cubicBezTo>
                  <a:pt x="416582" y="1089274"/>
                  <a:pt x="625660" y="668089"/>
                  <a:pt x="673022" y="20039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defPPr>
              <a:defRPr lang="pt-BR"/>
            </a:defPPr>
          </a:lstStyle>
          <a:p>
            <a:pPr lvl="0" rtl="0"/>
            <a:endParaRPr lang="pt-BR" dirty="0"/>
          </a:p>
        </p:txBody>
      </p:sp>
      <p:sp>
        <p:nvSpPr>
          <p:cNvPr id="10" name="Forma Livre 9">
            <a:extLst>
              <a:ext uri="{FF2B5EF4-FFF2-40B4-BE49-F238E27FC236}">
                <a16:creationId xmlns:a16="http://schemas.microsoft.com/office/drawing/2014/main" id="{A7DB6972-BB75-254A-BA88-C0C3E6E93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1"/>
            <a:ext cx="682740" cy="1500050"/>
          </a:xfrm>
          <a:custGeom>
            <a:avLst/>
            <a:gdLst>
              <a:gd name="connsiteX0" fmla="*/ 0 w 682740"/>
              <a:gd name="connsiteY0" fmla="*/ 0 h 1500050"/>
              <a:gd name="connsiteX1" fmla="*/ 682740 w 682740"/>
              <a:gd name="connsiteY1" fmla="*/ 0 h 1500050"/>
              <a:gd name="connsiteX2" fmla="*/ 672647 w 682740"/>
              <a:gd name="connsiteY2" fmla="*/ 200357 h 1500050"/>
              <a:gd name="connsiteX3" fmla="*/ 102290 w 682740"/>
              <a:gd name="connsiteY3" fmla="*/ 1405281 h 1500050"/>
              <a:gd name="connsiteX4" fmla="*/ 0 w 682740"/>
              <a:gd name="connsiteY4" fmla="*/ 1500050 h 15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2740" h="1500050">
                <a:moveTo>
                  <a:pt x="0" y="0"/>
                </a:moveTo>
                <a:lnTo>
                  <a:pt x="682740" y="0"/>
                </a:lnTo>
                <a:lnTo>
                  <a:pt x="672647" y="200357"/>
                </a:lnTo>
                <a:cubicBezTo>
                  <a:pt x="625294" y="667983"/>
                  <a:pt x="416256" y="1089101"/>
                  <a:pt x="102290" y="1405281"/>
                </a:cubicBezTo>
                <a:lnTo>
                  <a:pt x="0" y="150005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defPPr>
              <a:defRPr lang="pt-BR"/>
            </a:defPPr>
          </a:lstStyle>
          <a:p>
            <a:pPr lvl="0" rtl="0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30" name="Imagem 2">
            <a:extLst>
              <a:ext uri="{FF2B5EF4-FFF2-40B4-BE49-F238E27FC236}">
                <a16:creationId xmlns:a16="http://schemas.microsoft.com/office/drawing/2014/main" id="{790E862E-398F-571C-EC2C-3D17164DE0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70445" y="314191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1C975BF2-D657-C309-269D-B8D0062631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50563" y="1089213"/>
            <a:ext cx="9879437" cy="980844"/>
          </a:xfrm>
        </p:spPr>
        <p:txBody>
          <a:bodyPr tIns="0" bIns="0" rtlCol="0"/>
          <a:lstStyle>
            <a:lvl1pPr algn="l">
              <a:lnSpc>
                <a:spcPct val="100000"/>
              </a:lnSpc>
              <a:defRPr lang="pt-BR" sz="3600">
                <a:solidFill>
                  <a:schemeClr val="accent6"/>
                </a:solidFill>
              </a:defRPr>
            </a:lvl1pPr>
          </a:lstStyle>
          <a:p>
            <a:pPr rtl="0"/>
            <a:r>
              <a:rPr lang="pt-BR"/>
              <a:t>Clique para adicionar um título</a:t>
            </a:r>
          </a:p>
        </p:txBody>
      </p:sp>
      <p:sp>
        <p:nvSpPr>
          <p:cNvPr id="4" name="Espaço Reservado para Texto 54">
            <a:extLst>
              <a:ext uri="{FF2B5EF4-FFF2-40B4-BE49-F238E27FC236}">
                <a16:creationId xmlns:a16="http://schemas.microsoft.com/office/drawing/2014/main" id="{A0AEB4DF-13C8-8171-2BDB-FD1AD542E7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50564" y="2331958"/>
            <a:ext cx="2975217" cy="3704266"/>
          </a:xfrm>
        </p:spPr>
        <p:txBody>
          <a:bodyPr lIns="91440" tIns="0" rIns="91440" bIns="0" rtlCol="0" anchor="t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lang="pt-BR" sz="1800"/>
            </a:lvl1pPr>
          </a:lstStyle>
          <a:p>
            <a:pPr rtl="0"/>
            <a:r>
              <a:rPr lang="pt-BR"/>
              <a:t>Clique para adicionar um subtítulo</a:t>
            </a:r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42134EBA-AF32-9F8A-370F-0D3E842F0397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087154" y="2331791"/>
            <a:ext cx="6345893" cy="3721817"/>
          </a:xfrm>
        </p:spPr>
        <p:txBody>
          <a:bodyPr lIns="91440" rIns="91440" rtlCol="0">
            <a:normAutofit/>
          </a:bodyPr>
          <a:lstStyle>
            <a:lvl1pPr>
              <a:defRPr lang="pt-BR" sz="1800"/>
            </a:lvl1pPr>
            <a:lvl2pPr>
              <a:defRPr lang="pt-BR" sz="1800"/>
            </a:lvl2pPr>
            <a:lvl3pPr>
              <a:defRPr lang="pt-BR" sz="1800"/>
            </a:lvl3pPr>
            <a:lvl4pPr>
              <a:defRPr lang="pt-BR" sz="1800"/>
            </a:lvl4pPr>
            <a:lvl5pPr>
              <a:defRPr lang="pt-BR" sz="1800"/>
            </a:lvl5pPr>
          </a:lstStyle>
          <a:p>
            <a:pPr lvl="0" rtl="0"/>
            <a:r>
              <a:rPr lang="pt-BR"/>
              <a:t>Clique para adicionar o texto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20" name="Espaço Reservado para o Número do Slide 2">
            <a:extLst>
              <a:ext uri="{FF2B5EF4-FFF2-40B4-BE49-F238E27FC236}">
                <a16:creationId xmlns:a16="http://schemas.microsoft.com/office/drawing/2014/main" id="{AE99A73D-155B-A133-9671-506F54A0559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 rtlCol="0"/>
          <a:lstStyle>
            <a:lvl1pPr>
              <a:defRPr lang="pt-BR" sz="1600">
                <a:latin typeface="+mj-lt"/>
              </a:defRPr>
            </a:lvl1pPr>
          </a:lstStyle>
          <a:p>
            <a:pPr rtl="0"/>
            <a:fld id="{48F63A3B-78C7-47BE-AE5E-E10140E04643}" type="slidenum">
              <a:rPr lang="pt-BR" smtClean="0"/>
              <a:pPr rtl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039588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um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Elemento gráfico 28">
            <a:extLst>
              <a:ext uri="{FF2B5EF4-FFF2-40B4-BE49-F238E27FC236}">
                <a16:creationId xmlns:a16="http://schemas.microsoft.com/office/drawing/2014/main" id="{D5595DD5-43B0-252F-8BC6-6B74340C5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7193"/>
          <a:stretch/>
        </p:blipFill>
        <p:spPr>
          <a:xfrm>
            <a:off x="1" y="-1"/>
            <a:ext cx="443344" cy="6856025"/>
          </a:xfrm>
          <a:custGeom>
            <a:avLst/>
            <a:gdLst>
              <a:gd name="connsiteX0" fmla="*/ 0 w 1734410"/>
              <a:gd name="connsiteY0" fmla="*/ 0 h 4795637"/>
              <a:gd name="connsiteX1" fmla="*/ 1734410 w 1734410"/>
              <a:gd name="connsiteY1" fmla="*/ 0 h 4795637"/>
              <a:gd name="connsiteX2" fmla="*/ 1734410 w 1734410"/>
              <a:gd name="connsiteY2" fmla="*/ 4795637 h 4795637"/>
              <a:gd name="connsiteX3" fmla="*/ 0 w 1734410"/>
              <a:gd name="connsiteY3" fmla="*/ 4795637 h 4795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34410" h="4795637">
                <a:moveTo>
                  <a:pt x="0" y="0"/>
                </a:moveTo>
                <a:lnTo>
                  <a:pt x="1734410" y="0"/>
                </a:lnTo>
                <a:lnTo>
                  <a:pt x="1734410" y="4795637"/>
                </a:lnTo>
                <a:lnTo>
                  <a:pt x="0" y="4795637"/>
                </a:lnTo>
                <a:close/>
              </a:path>
            </a:pathLst>
          </a:cu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550564" y="1057274"/>
            <a:ext cx="9875463" cy="999746"/>
          </a:xfrm>
        </p:spPr>
        <p:txBody>
          <a:bodyPr tIns="0" bIns="0" rtlCol="0">
            <a:noAutofit/>
          </a:bodyPr>
          <a:lstStyle>
            <a:lvl1pPr algn="l">
              <a:lnSpc>
                <a:spcPct val="100000"/>
              </a:lnSpc>
              <a:defRPr lang="pt-BR" sz="3600" b="1"/>
            </a:lvl1pPr>
          </a:lstStyle>
          <a:p>
            <a:pPr rtl="0"/>
            <a:r>
              <a:rPr lang="pt-BR"/>
              <a:t>Clique para adicionar um título</a:t>
            </a:r>
          </a:p>
        </p:txBody>
      </p:sp>
      <p:sp>
        <p:nvSpPr>
          <p:cNvPr id="49" name="Forma Livre 48">
            <a:extLst>
              <a:ext uri="{FF2B5EF4-FFF2-40B4-BE49-F238E27FC236}">
                <a16:creationId xmlns:a16="http://schemas.microsoft.com/office/drawing/2014/main" id="{BC3A3767-6C5E-8188-0A49-955BBACE37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-3" y="4420134"/>
            <a:ext cx="1293237" cy="2437866"/>
          </a:xfrm>
          <a:custGeom>
            <a:avLst/>
            <a:gdLst>
              <a:gd name="connsiteX0" fmla="*/ 1293237 w 1293237"/>
              <a:gd name="connsiteY0" fmla="*/ 2437866 h 2437866"/>
              <a:gd name="connsiteX1" fmla="*/ 1292465 w 1293237"/>
              <a:gd name="connsiteY1" fmla="*/ 2437373 h 2437866"/>
              <a:gd name="connsiteX2" fmla="*/ 0 w 1293237"/>
              <a:gd name="connsiteY2" fmla="*/ 0 h 2437866"/>
              <a:gd name="connsiteX3" fmla="*/ 1293237 w 1293237"/>
              <a:gd name="connsiteY3" fmla="*/ 0 h 2437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93237" h="2437866">
                <a:moveTo>
                  <a:pt x="1293237" y="2437866"/>
                </a:moveTo>
                <a:lnTo>
                  <a:pt x="1292465" y="2437373"/>
                </a:lnTo>
                <a:cubicBezTo>
                  <a:pt x="511725" y="1903845"/>
                  <a:pt x="0" y="1011184"/>
                  <a:pt x="0" y="0"/>
                </a:cubicBezTo>
                <a:lnTo>
                  <a:pt x="1293237" y="0"/>
                </a:lnTo>
                <a:close/>
              </a:path>
            </a:pathLst>
          </a:custGeom>
          <a:solidFill>
            <a:schemeClr val="accent1"/>
          </a:solidFill>
          <a:ln w="4763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16" name="Espaço Reservado para Conteúdo 3">
            <a:extLst>
              <a:ext uri="{FF2B5EF4-FFF2-40B4-BE49-F238E27FC236}">
                <a16:creationId xmlns:a16="http://schemas.microsoft.com/office/drawing/2014/main" id="{E4BD7F71-D12B-4F27-1505-FF681CF55F73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550564" y="2303028"/>
            <a:ext cx="5829147" cy="3961593"/>
          </a:xfrm>
        </p:spPr>
        <p:txBody>
          <a:bodyPr lIns="91440" tIns="0" rIns="91440" bIns="0" rtlCol="0">
            <a:normAutofit/>
          </a:bodyPr>
          <a:lstStyle>
            <a:lvl1pPr>
              <a:spcBef>
                <a:spcPts val="1000"/>
              </a:spcBef>
              <a:defRPr lang="pt-BR" sz="1800"/>
            </a:lvl1pPr>
            <a:lvl2pPr>
              <a:spcBef>
                <a:spcPts val="1000"/>
              </a:spcBef>
              <a:defRPr lang="pt-BR" sz="1800"/>
            </a:lvl2pPr>
            <a:lvl3pPr>
              <a:spcBef>
                <a:spcPts val="1000"/>
              </a:spcBef>
              <a:defRPr lang="pt-BR" sz="1800"/>
            </a:lvl3pPr>
            <a:lvl4pPr>
              <a:spcBef>
                <a:spcPts val="1000"/>
              </a:spcBef>
              <a:defRPr lang="pt-BR" sz="1800"/>
            </a:lvl4pPr>
            <a:lvl5pPr>
              <a:spcBef>
                <a:spcPts val="1000"/>
              </a:spcBef>
              <a:defRPr lang="pt-BR" sz="1800"/>
            </a:lvl5pPr>
          </a:lstStyle>
          <a:p>
            <a:pPr lvl="0" rtl="0"/>
            <a:r>
              <a:rPr lang="pt-BR"/>
              <a:t>Clique para adicionar o texto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18" name="Espaço Reservado para Conteúdo 3">
            <a:extLst>
              <a:ext uri="{FF2B5EF4-FFF2-40B4-BE49-F238E27FC236}">
                <a16:creationId xmlns:a16="http://schemas.microsoft.com/office/drawing/2014/main" id="{FB87C65D-4EF3-18C8-18A8-477F87A37E51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7940842" y="2303028"/>
            <a:ext cx="3485184" cy="3961593"/>
          </a:xfrm>
        </p:spPr>
        <p:txBody>
          <a:bodyPr lIns="91440" tIns="0" rIns="91440" bIns="0" rtlCol="0">
            <a:normAutofit/>
          </a:bodyPr>
          <a:lstStyle>
            <a:lvl1pPr>
              <a:spcBef>
                <a:spcPts val="1000"/>
              </a:spcBef>
              <a:defRPr lang="pt-BR" sz="1800"/>
            </a:lvl1pPr>
            <a:lvl2pPr>
              <a:spcBef>
                <a:spcPts val="1000"/>
              </a:spcBef>
              <a:defRPr lang="pt-BR" sz="1800"/>
            </a:lvl2pPr>
            <a:lvl3pPr>
              <a:spcBef>
                <a:spcPts val="1000"/>
              </a:spcBef>
              <a:defRPr lang="pt-BR" sz="1800"/>
            </a:lvl3pPr>
            <a:lvl4pPr>
              <a:spcBef>
                <a:spcPts val="1000"/>
              </a:spcBef>
              <a:defRPr lang="pt-BR" sz="1800"/>
            </a:lvl4pPr>
            <a:lvl5pPr>
              <a:spcBef>
                <a:spcPts val="1000"/>
              </a:spcBef>
              <a:defRPr lang="pt-BR" sz="1800"/>
            </a:lvl5pPr>
          </a:lstStyle>
          <a:p>
            <a:pPr lvl="0" rtl="0"/>
            <a:r>
              <a:rPr lang="pt-BR"/>
              <a:t>Clique para adicionar o texto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27" name="Espaço Reservado para o Número do Slide 2">
            <a:extLst>
              <a:ext uri="{FF2B5EF4-FFF2-40B4-BE49-F238E27FC236}">
                <a16:creationId xmlns:a16="http://schemas.microsoft.com/office/drawing/2014/main" id="{AEFFA34C-885D-E995-D8F9-B4ACFBF3110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 rtlCol="0"/>
          <a:lstStyle>
            <a:lvl1pPr>
              <a:defRPr lang="pt-BR" sz="1600">
                <a:latin typeface="+mj-lt"/>
              </a:defRPr>
            </a:lvl1pPr>
          </a:lstStyle>
          <a:p>
            <a:pPr rtl="0"/>
            <a:fld id="{48F63A3B-78C7-47BE-AE5E-E10140E04643}" type="slidenum">
              <a:rPr lang="pt-BR" smtClean="0"/>
              <a:pPr rtl="0"/>
              <a:t>‹nº›</a:t>
            </a:fld>
            <a:endParaRPr lang="pt-BR" dirty="0"/>
          </a:p>
        </p:txBody>
      </p:sp>
      <p:pic>
        <p:nvPicPr>
          <p:cNvPr id="43" name="Elemento gráfico 42">
            <a:extLst>
              <a:ext uri="{FF2B5EF4-FFF2-40B4-BE49-F238E27FC236}">
                <a16:creationId xmlns:a16="http://schemas.microsoft.com/office/drawing/2014/main" id="{C6639AD7-128F-B39D-B45F-0F22A2C6D6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7193"/>
          <a:stretch/>
        </p:blipFill>
        <p:spPr>
          <a:xfrm rot="5400000">
            <a:off x="6072641" y="-5676015"/>
            <a:ext cx="443344" cy="11795374"/>
          </a:xfrm>
          <a:custGeom>
            <a:avLst/>
            <a:gdLst>
              <a:gd name="connsiteX0" fmla="*/ 0 w 1734410"/>
              <a:gd name="connsiteY0" fmla="*/ 0 h 4795637"/>
              <a:gd name="connsiteX1" fmla="*/ 1734410 w 1734410"/>
              <a:gd name="connsiteY1" fmla="*/ 0 h 4795637"/>
              <a:gd name="connsiteX2" fmla="*/ 1734410 w 1734410"/>
              <a:gd name="connsiteY2" fmla="*/ 4795637 h 4795637"/>
              <a:gd name="connsiteX3" fmla="*/ 0 w 1734410"/>
              <a:gd name="connsiteY3" fmla="*/ 4795637 h 4795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34410" h="4795637">
                <a:moveTo>
                  <a:pt x="0" y="0"/>
                </a:moveTo>
                <a:lnTo>
                  <a:pt x="1734410" y="0"/>
                </a:lnTo>
                <a:lnTo>
                  <a:pt x="1734410" y="4795637"/>
                </a:lnTo>
                <a:lnTo>
                  <a:pt x="0" y="4795637"/>
                </a:lnTo>
                <a:close/>
              </a:path>
            </a:pathLst>
          </a:custGeom>
        </p:spPr>
      </p:pic>
      <p:pic>
        <p:nvPicPr>
          <p:cNvPr id="54" name="Elemento gráfico 53">
            <a:extLst>
              <a:ext uri="{FF2B5EF4-FFF2-40B4-BE49-F238E27FC236}">
                <a16:creationId xmlns:a16="http://schemas.microsoft.com/office/drawing/2014/main" id="{48479A23-C29C-C711-510C-05B69B8822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1443" r="10857"/>
          <a:stretch/>
        </p:blipFill>
        <p:spPr>
          <a:xfrm rot="16200000">
            <a:off x="-6447" y="6444"/>
            <a:ext cx="1961253" cy="1948364"/>
          </a:xfrm>
          <a:custGeom>
            <a:avLst/>
            <a:gdLst>
              <a:gd name="connsiteX0" fmla="*/ 1961253 w 1961253"/>
              <a:gd name="connsiteY0" fmla="*/ 0 h 1948364"/>
              <a:gd name="connsiteX1" fmla="*/ 1961253 w 1961253"/>
              <a:gd name="connsiteY1" fmla="*/ 1948364 h 1948364"/>
              <a:gd name="connsiteX2" fmla="*/ 0 w 1961253"/>
              <a:gd name="connsiteY2" fmla="*/ 1948364 h 1948364"/>
              <a:gd name="connsiteX3" fmla="*/ 0 w 1961253"/>
              <a:gd name="connsiteY3" fmla="*/ 0 h 1948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1253" h="1948364">
                <a:moveTo>
                  <a:pt x="1961253" y="0"/>
                </a:moveTo>
                <a:lnTo>
                  <a:pt x="1961253" y="1948364"/>
                </a:lnTo>
                <a:lnTo>
                  <a:pt x="0" y="1948364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7" name="Imagem 2">
            <a:extLst>
              <a:ext uri="{FF2B5EF4-FFF2-40B4-BE49-F238E27FC236}">
                <a16:creationId xmlns:a16="http://schemas.microsoft.com/office/drawing/2014/main" id="{F3DC42FA-4B8F-2EFC-CAB4-1CCAB93BEB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96626" y="4929577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866507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nha do Temp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tângulo 32">
            <a:extLst>
              <a:ext uri="{FF2B5EF4-FFF2-40B4-BE49-F238E27FC236}">
                <a16:creationId xmlns:a16="http://schemas.microsoft.com/office/drawing/2014/main" id="{376CF4B8-1811-BD21-43A7-560AC4724F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0"/>
            <a:ext cx="12216063" cy="346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pt-BR"/>
            </a:defPPr>
          </a:lstStyle>
          <a:p>
            <a:pPr algn="ctr" rtl="0"/>
            <a:endParaRPr lang="pt-BR" sz="450" dirty="0"/>
          </a:p>
        </p:txBody>
      </p:sp>
      <p:sp>
        <p:nvSpPr>
          <p:cNvPr id="34" name="Retângulo 33">
            <a:extLst>
              <a:ext uri="{FF2B5EF4-FFF2-40B4-BE49-F238E27FC236}">
                <a16:creationId xmlns:a16="http://schemas.microsoft.com/office/drawing/2014/main" id="{30B7B4F0-D3BC-63DF-6429-F771BE5A3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420493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</a:lstStyle>
          <a:p>
            <a:pPr algn="ctr" rtl="0"/>
            <a:endParaRPr lang="pt-BR" sz="160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65C6DDD-D2BB-0153-0F53-9F7C17BDFD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1057274"/>
            <a:ext cx="10511627" cy="1012785"/>
          </a:xfrm>
        </p:spPr>
        <p:txBody>
          <a:bodyPr tIns="0" bIns="0" rtlCol="0"/>
          <a:lstStyle>
            <a:lvl1pPr algn="ctr">
              <a:lnSpc>
                <a:spcPct val="100000"/>
              </a:lnSpc>
              <a:defRPr lang="pt-BR" sz="3600">
                <a:solidFill>
                  <a:schemeClr val="accent6"/>
                </a:solidFill>
              </a:defRPr>
            </a:lvl1pPr>
          </a:lstStyle>
          <a:p>
            <a:pPr rtl="0"/>
            <a:r>
              <a:rPr lang="pt-BR"/>
              <a:t>Clique para adicionar um título</a:t>
            </a:r>
          </a:p>
        </p:txBody>
      </p:sp>
      <p:sp>
        <p:nvSpPr>
          <p:cNvPr id="14" name="Espaço Reservado para Conteúdo 5">
            <a:extLst>
              <a:ext uri="{FF2B5EF4-FFF2-40B4-BE49-F238E27FC236}">
                <a16:creationId xmlns:a16="http://schemas.microsoft.com/office/drawing/2014/main" id="{4D6DED8E-165F-59D7-F01C-4EF0446E5FC0}"/>
              </a:ext>
            </a:extLst>
          </p:cNvPr>
          <p:cNvSpPr>
            <a:spLocks noGrp="1"/>
          </p:cNvSpPr>
          <p:nvPr userDrawn="1">
            <p:ph sz="quarter" idx="4" hasCustomPrompt="1"/>
          </p:nvPr>
        </p:nvSpPr>
        <p:spPr>
          <a:xfrm>
            <a:off x="914400" y="2316067"/>
            <a:ext cx="10511627" cy="3948557"/>
          </a:xfrm>
        </p:spPr>
        <p:txBody>
          <a:bodyPr lIns="91440" tIns="91440" rIns="91440" bIns="91440" rtlCol="0">
            <a:normAutofit/>
          </a:bodyPr>
          <a:lstStyle>
            <a:lvl1pPr>
              <a:spcBef>
                <a:spcPts val="1000"/>
              </a:spcBef>
              <a:defRPr lang="pt-BR" sz="1800"/>
            </a:lvl1pPr>
            <a:lvl2pPr>
              <a:spcBef>
                <a:spcPts val="1000"/>
              </a:spcBef>
              <a:defRPr lang="pt-BR" sz="1800"/>
            </a:lvl2pPr>
            <a:lvl3pPr>
              <a:spcBef>
                <a:spcPts val="1000"/>
              </a:spcBef>
              <a:defRPr lang="pt-BR" sz="1800"/>
            </a:lvl3pPr>
            <a:lvl4pPr>
              <a:spcBef>
                <a:spcPts val="1000"/>
              </a:spcBef>
              <a:defRPr lang="pt-BR" sz="1800"/>
            </a:lvl4pPr>
            <a:lvl5pPr>
              <a:spcBef>
                <a:spcPts val="1000"/>
              </a:spcBef>
              <a:defRPr lang="pt-BR" sz="1800"/>
            </a:lvl5pPr>
          </a:lstStyle>
          <a:p>
            <a:pPr lvl="0" rtl="0"/>
            <a:r>
              <a:rPr lang="pt-BR"/>
              <a:t>Clique para adicionar o texto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16" name="Espaço Reservado para o Número do Slide 2">
            <a:extLst>
              <a:ext uri="{FF2B5EF4-FFF2-40B4-BE49-F238E27FC236}">
                <a16:creationId xmlns:a16="http://schemas.microsoft.com/office/drawing/2014/main" id="{2933FDAB-13EE-5F9F-5DFC-A5A60BC6362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 rtlCol="0"/>
          <a:lstStyle>
            <a:lvl1pPr>
              <a:defRPr lang="pt-BR" sz="1600">
                <a:latin typeface="+mj-lt"/>
              </a:defRPr>
            </a:lvl1pPr>
          </a:lstStyle>
          <a:p>
            <a:pPr rtl="0"/>
            <a:fld id="{48F63A3B-78C7-47BE-AE5E-E10140E04643}" type="slidenum">
              <a:rPr lang="pt-BR" smtClean="0"/>
              <a:pPr rtl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675081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chamento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rma livre: Forma 12">
            <a:extLst>
              <a:ext uri="{FF2B5EF4-FFF2-40B4-BE49-F238E27FC236}">
                <a16:creationId xmlns:a16="http://schemas.microsoft.com/office/drawing/2014/main" id="{AEF1F750-031C-BDB7-BD7B-9CBE17406F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948738" cy="6858000"/>
          </a:xfrm>
          <a:custGeom>
            <a:avLst/>
            <a:gdLst>
              <a:gd name="connsiteX0" fmla="*/ 0 w 8948738"/>
              <a:gd name="connsiteY0" fmla="*/ 0 h 6858000"/>
              <a:gd name="connsiteX1" fmla="*/ 5932941 w 8948738"/>
              <a:gd name="connsiteY1" fmla="*/ 0 h 6858000"/>
              <a:gd name="connsiteX2" fmla="*/ 6047310 w 8948738"/>
              <a:gd name="connsiteY2" fmla="*/ 14613 h 6858000"/>
              <a:gd name="connsiteX3" fmla="*/ 8948738 w 8948738"/>
              <a:gd name="connsiteY3" fmla="*/ 3416480 h 6858000"/>
              <a:gd name="connsiteX4" fmla="*/ 5702202 w 8948738"/>
              <a:gd name="connsiteY4" fmla="*/ 6853523 h 6858000"/>
              <a:gd name="connsiteX5" fmla="*/ 5526113 w 8948738"/>
              <a:gd name="connsiteY5" fmla="*/ 6858000 h 6858000"/>
              <a:gd name="connsiteX6" fmla="*/ 0 w 8948738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948738" h="6858000">
                <a:moveTo>
                  <a:pt x="0" y="0"/>
                </a:moveTo>
                <a:lnTo>
                  <a:pt x="5932941" y="0"/>
                </a:lnTo>
                <a:lnTo>
                  <a:pt x="6047310" y="14613"/>
                </a:lnTo>
                <a:cubicBezTo>
                  <a:pt x="7690210" y="267026"/>
                  <a:pt x="8948738" y="1693971"/>
                  <a:pt x="8948738" y="3416480"/>
                </a:cubicBezTo>
                <a:cubicBezTo>
                  <a:pt x="8948738" y="5257788"/>
                  <a:pt x="7510634" y="6761349"/>
                  <a:pt x="5702202" y="6853523"/>
                </a:cubicBezTo>
                <a:lnTo>
                  <a:pt x="552611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 w="476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BR"/>
            </a:defPPr>
          </a:lstStyle>
          <a:p>
            <a:pPr lvl="0" rtl="0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9" name="Forma livre: Forma 18">
            <a:extLst>
              <a:ext uri="{FF2B5EF4-FFF2-40B4-BE49-F238E27FC236}">
                <a16:creationId xmlns:a16="http://schemas.microsoft.com/office/drawing/2014/main" id="{FEB515B5-2D9F-58E1-6E3C-CCBF105D89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527501" y="0"/>
            <a:ext cx="4671276" cy="6857999"/>
          </a:xfrm>
          <a:custGeom>
            <a:avLst/>
            <a:gdLst>
              <a:gd name="connsiteX0" fmla="*/ 3416476 w 4653374"/>
              <a:gd name="connsiteY0" fmla="*/ 0 h 6831717"/>
              <a:gd name="connsiteX1" fmla="*/ 4653374 w 4653374"/>
              <a:gd name="connsiteY1" fmla="*/ 0 h 6831717"/>
              <a:gd name="connsiteX2" fmla="*/ 4653374 w 4653374"/>
              <a:gd name="connsiteY2" fmla="*/ 6831717 h 6831717"/>
              <a:gd name="connsiteX3" fmla="*/ 3416476 w 4653374"/>
              <a:gd name="connsiteY3" fmla="*/ 6831717 h 6831717"/>
              <a:gd name="connsiteX4" fmla="*/ 0 w 4653374"/>
              <a:gd name="connsiteY4" fmla="*/ 3415863 h 6831717"/>
              <a:gd name="connsiteX5" fmla="*/ 3416476 w 4653374"/>
              <a:gd name="connsiteY5" fmla="*/ 0 h 683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53374" h="6831717">
                <a:moveTo>
                  <a:pt x="3416476" y="0"/>
                </a:moveTo>
                <a:lnTo>
                  <a:pt x="4653374" y="0"/>
                </a:lnTo>
                <a:lnTo>
                  <a:pt x="4653374" y="6831717"/>
                </a:lnTo>
                <a:lnTo>
                  <a:pt x="3416476" y="6831717"/>
                </a:lnTo>
                <a:cubicBezTo>
                  <a:pt x="1529612" y="6831717"/>
                  <a:pt x="0" y="5302406"/>
                  <a:pt x="0" y="3415863"/>
                </a:cubicBezTo>
                <a:cubicBezTo>
                  <a:pt x="0" y="1529335"/>
                  <a:pt x="1529607" y="0"/>
                  <a:pt x="3416476" y="0"/>
                </a:cubicBezTo>
                <a:close/>
              </a:path>
            </a:pathLst>
          </a:custGeom>
          <a:solidFill>
            <a:schemeClr val="accent1"/>
          </a:solidFill>
          <a:ln w="4777" cap="flat">
            <a:noFill/>
            <a:prstDash val="solid"/>
            <a:miter/>
          </a:ln>
        </p:spPr>
        <p:txBody>
          <a:bodyPr rtlCol="0" anchor="ctr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pic>
        <p:nvPicPr>
          <p:cNvPr id="9" name="Imagem 2">
            <a:extLst>
              <a:ext uri="{FF2B5EF4-FFF2-40B4-BE49-F238E27FC236}">
                <a16:creationId xmlns:a16="http://schemas.microsoft.com/office/drawing/2014/main" id="{5CCFEDF9-5B69-87BA-8A33-35033DA401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766586" y="0"/>
            <a:ext cx="3432191" cy="3432191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914401" y="849782"/>
            <a:ext cx="5715000" cy="2727709"/>
          </a:xfrm>
        </p:spPr>
        <p:txBody>
          <a:bodyPr tIns="0" bIns="0" rtlCol="0" anchor="b" anchorCtr="0">
            <a:noAutofit/>
          </a:bodyPr>
          <a:lstStyle>
            <a:lvl1pPr algn="l">
              <a:lnSpc>
                <a:spcPct val="100000"/>
              </a:lnSpc>
              <a:defRPr lang="pt-BR" sz="3600"/>
            </a:lvl1pPr>
          </a:lstStyle>
          <a:p>
            <a:pPr rtl="0"/>
            <a:r>
              <a:rPr lang="pt-BR"/>
              <a:t>Clique para adicionar um título</a:t>
            </a:r>
          </a:p>
        </p:txBody>
      </p:sp>
      <p:sp>
        <p:nvSpPr>
          <p:cNvPr id="6" name="Subtítulo 2">
            <a:extLst>
              <a:ext uri="{FF2B5EF4-FFF2-40B4-BE49-F238E27FC236}">
                <a16:creationId xmlns:a16="http://schemas.microsoft.com/office/drawing/2014/main" id="{86F10CB4-CF79-A942-DA9C-04CBB7C89DC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14401" y="3813606"/>
            <a:ext cx="5715000" cy="2234642"/>
          </a:xfrm>
        </p:spPr>
        <p:txBody>
          <a:bodyPr lIns="91440" tIns="0" rIns="91440" bIns="0" rtlCol="0" anchor="t" anchorCtr="0">
            <a:normAutofit/>
          </a:bodyPr>
          <a:lstStyle>
            <a:lvl1pPr marL="0" indent="0" algn="l">
              <a:spcBef>
                <a:spcPts val="576"/>
              </a:spcBef>
              <a:buNone/>
              <a:defRPr lang="pt-BR" sz="2400"/>
            </a:lvl1pPr>
            <a:lvl2pPr marL="457200" indent="0" algn="ctr">
              <a:buNone/>
              <a:defRPr lang="pt-BR" sz="2000"/>
            </a:lvl2pPr>
            <a:lvl3pPr marL="914400" indent="0" algn="ctr">
              <a:buNone/>
              <a:defRPr lang="pt-BR" sz="1800"/>
            </a:lvl3pPr>
            <a:lvl4pPr marL="1371600" indent="0" algn="ctr">
              <a:buNone/>
              <a:defRPr lang="pt-BR" sz="1600"/>
            </a:lvl4pPr>
            <a:lvl5pPr marL="1828800" indent="0" algn="ctr">
              <a:buNone/>
              <a:defRPr lang="pt-BR" sz="1600"/>
            </a:lvl5pPr>
            <a:lvl6pPr marL="2286000" indent="0" algn="ctr">
              <a:buNone/>
              <a:defRPr lang="pt-BR" sz="1600"/>
            </a:lvl6pPr>
            <a:lvl7pPr marL="2743200" indent="0" algn="ctr">
              <a:buNone/>
              <a:defRPr lang="pt-BR" sz="1600"/>
            </a:lvl7pPr>
            <a:lvl8pPr marL="3200400" indent="0" algn="ctr">
              <a:buNone/>
              <a:defRPr lang="pt-BR" sz="1600"/>
            </a:lvl8pPr>
            <a:lvl9pPr marL="3657600" indent="0" algn="ctr">
              <a:buNone/>
              <a:defRPr lang="pt-BR" sz="1600"/>
            </a:lvl9pPr>
          </a:lstStyle>
          <a:p>
            <a:pPr rtl="0"/>
            <a:r>
              <a:rPr lang="pt-BR"/>
              <a:t>Clique para adicionar um subtítulo</a:t>
            </a:r>
          </a:p>
        </p:txBody>
      </p:sp>
    </p:spTree>
    <p:extLst>
      <p:ext uri="{BB962C8B-B14F-4D97-AF65-F5344CB8AC3E}">
        <p14:creationId xmlns:p14="http://schemas.microsoft.com/office/powerpoint/2010/main" val="23728988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rma Livre: Forma 6">
            <a:extLst>
              <a:ext uri="{FF2B5EF4-FFF2-40B4-BE49-F238E27FC236}">
                <a16:creationId xmlns:a16="http://schemas.microsoft.com/office/drawing/2014/main" id="{2C6B5F91-ABF5-D0B6-E43F-40CEDC3A6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BR"/>
            </a:defPPr>
          </a:lstStyle>
          <a:p>
            <a:pPr lvl="0" rtl="0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9" name="Forma livre: Forma 8">
            <a:extLst>
              <a:ext uri="{FF2B5EF4-FFF2-40B4-BE49-F238E27FC236}">
                <a16:creationId xmlns:a16="http://schemas.microsoft.com/office/drawing/2014/main" id="{A52D64F1-27B6-A1E5-4F44-A6029FAB30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BR"/>
            </a:defPPr>
          </a:lstStyle>
          <a:p>
            <a:pPr lvl="0" rtl="0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 anchor="ctr" anchorCtr="0"/>
          <a:lstStyle>
            <a:defPPr>
              <a:defRPr lang="pt-BR"/>
            </a:defPPr>
          </a:lstStyle>
          <a:p>
            <a:pPr rtl="0"/>
            <a:r>
              <a:rPr lang="pt-BR"/>
              <a:t>Clique para adicionar um título</a:t>
            </a:r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lang="pt-BR">
                <a:latin typeface="+mn-lt"/>
              </a:defRPr>
            </a:lvl1pPr>
          </a:lstStyle>
          <a:p>
            <a:pPr rtl="0"/>
            <a:fld id="{48F63A3B-78C7-47BE-AE5E-E10140E04643}" type="slidenum">
              <a:rPr lang="pt-BR" smtClean="0"/>
              <a:pPr rtl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718684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rma livre: Forma 5">
            <a:extLst>
              <a:ext uri="{FF2B5EF4-FFF2-40B4-BE49-F238E27FC236}">
                <a16:creationId xmlns:a16="http://schemas.microsoft.com/office/drawing/2014/main" id="{A626DE4B-D4E5-B36A-89FA-7C0E87AFC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BR"/>
            </a:defPPr>
          </a:lstStyle>
          <a:p>
            <a:pPr lvl="0" rtl="0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8" name="Forma livre: Forma 7">
            <a:extLst>
              <a:ext uri="{FF2B5EF4-FFF2-40B4-BE49-F238E27FC236}">
                <a16:creationId xmlns:a16="http://schemas.microsoft.com/office/drawing/2014/main" id="{95243571-BE64-3777-F992-88FC43A605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BR"/>
            </a:defPPr>
          </a:lstStyle>
          <a:p>
            <a:pPr lvl="0" rtl="0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lang="pt-BR">
                <a:latin typeface="+mn-lt"/>
              </a:defRPr>
            </a:lvl1pPr>
          </a:lstStyle>
          <a:p>
            <a:pPr rtl="0"/>
            <a:fld id="{48F63A3B-78C7-47BE-AE5E-E10140E04643}" type="slidenum">
              <a:rPr lang="pt-BR" smtClean="0"/>
              <a:pPr rtl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811828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rma livre: Forma 10">
            <a:extLst>
              <a:ext uri="{FF2B5EF4-FFF2-40B4-BE49-F238E27FC236}">
                <a16:creationId xmlns:a16="http://schemas.microsoft.com/office/drawing/2014/main" id="{ADFAE2CB-0EAD-E788-FCB7-FB12F6939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BR"/>
            </a:defPPr>
          </a:lstStyle>
          <a:p>
            <a:pPr lvl="0" rtl="0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758952" y="758952"/>
            <a:ext cx="3932237" cy="1524662"/>
          </a:xfrm>
        </p:spPr>
        <p:txBody>
          <a:bodyPr rtlCol="0" anchor="b"/>
          <a:lstStyle>
            <a:lvl1pPr>
              <a:lnSpc>
                <a:spcPct val="100000"/>
              </a:lnSpc>
              <a:defRPr lang="pt-BR" sz="3200"/>
            </a:lvl1pPr>
          </a:lstStyle>
          <a:p>
            <a:pPr rtl="0"/>
            <a:r>
              <a:rPr lang="pt-BR"/>
              <a:t>Clique para adicionar um título</a:t>
            </a:r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lang="pt-BR">
                <a:latin typeface="+mn-lt"/>
              </a:defRPr>
            </a:lvl1pPr>
          </a:lstStyle>
          <a:p>
            <a:pPr rtl="0"/>
            <a:fld id="{48F63A3B-78C7-47BE-AE5E-E10140E04643}" type="slidenum">
              <a:rPr lang="pt-BR" smtClean="0"/>
              <a:pPr rtl="0"/>
              <a:t>‹nº›</a:t>
            </a:fld>
            <a:endParaRPr lang="pt-BR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758952" y="2286000"/>
            <a:ext cx="3932237" cy="3567086"/>
          </a:xfrm>
        </p:spPr>
        <p:txBody>
          <a:bodyPr rtlCol="0"/>
          <a:lstStyle>
            <a:lvl1pPr marL="0" indent="0">
              <a:buNone/>
              <a:defRPr lang="pt-BR" sz="1600"/>
            </a:lvl1pPr>
            <a:lvl2pPr marL="457200" indent="0">
              <a:buNone/>
              <a:defRPr lang="pt-BR" sz="1400"/>
            </a:lvl2pPr>
            <a:lvl3pPr marL="914400" indent="0">
              <a:buNone/>
              <a:defRPr lang="pt-BR" sz="1200"/>
            </a:lvl3pPr>
            <a:lvl4pPr marL="1371600" indent="0">
              <a:buNone/>
              <a:defRPr lang="pt-BR" sz="1000"/>
            </a:lvl4pPr>
            <a:lvl5pPr marL="1828800" indent="0">
              <a:buNone/>
              <a:defRPr lang="pt-BR" sz="1000"/>
            </a:lvl5pPr>
            <a:lvl6pPr marL="2286000" indent="0">
              <a:buNone/>
              <a:defRPr lang="pt-BR" sz="1000"/>
            </a:lvl6pPr>
            <a:lvl7pPr marL="2743200" indent="0">
              <a:buNone/>
              <a:defRPr lang="pt-BR" sz="1000"/>
            </a:lvl7pPr>
            <a:lvl8pPr marL="3200400" indent="0">
              <a:buNone/>
              <a:defRPr lang="pt-BR" sz="1000"/>
            </a:lvl8pPr>
            <a:lvl9pPr marL="3657600" indent="0">
              <a:buNone/>
              <a:defRPr lang="pt-BR" sz="1000"/>
            </a:lvl9pPr>
          </a:lstStyle>
          <a:p>
            <a:pPr lvl="0" rtl="0"/>
            <a:r>
              <a:rPr lang="pt-BR"/>
              <a:t>Clique para adicionar o texto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 hasCustomPrompt="1"/>
          </p:nvPr>
        </p:nvSpPr>
        <p:spPr>
          <a:xfrm>
            <a:off x="5183187" y="741459"/>
            <a:ext cx="6242839" cy="5119592"/>
          </a:xfrm>
        </p:spPr>
        <p:txBody>
          <a:bodyPr rtlCol="0"/>
          <a:lstStyle>
            <a:lvl1pPr>
              <a:defRPr lang="pt-BR" sz="3200"/>
            </a:lvl1pPr>
            <a:lvl2pPr>
              <a:defRPr lang="pt-BR" sz="2800"/>
            </a:lvl2pPr>
            <a:lvl3pPr>
              <a:defRPr lang="pt-BR" sz="2400"/>
            </a:lvl3pPr>
            <a:lvl4pPr>
              <a:defRPr lang="pt-BR" sz="2000"/>
            </a:lvl4pPr>
            <a:lvl5pPr>
              <a:defRPr lang="pt-BR" sz="2000"/>
            </a:lvl5pPr>
            <a:lvl6pPr>
              <a:defRPr lang="pt-BR" sz="2000"/>
            </a:lvl6pPr>
            <a:lvl7pPr>
              <a:defRPr lang="pt-BR" sz="2000"/>
            </a:lvl7pPr>
            <a:lvl8pPr>
              <a:defRPr lang="pt-BR" sz="2000"/>
            </a:lvl8pPr>
            <a:lvl9pPr>
              <a:defRPr lang="pt-BR" sz="2000"/>
            </a:lvl9pPr>
          </a:lstStyle>
          <a:p>
            <a:pPr lvl="0" rtl="0"/>
            <a:r>
              <a:rPr lang="pt-BR"/>
              <a:t>Clique para adicionar o texto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27450055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rma livre: Forma 10">
            <a:extLst>
              <a:ext uri="{FF2B5EF4-FFF2-40B4-BE49-F238E27FC236}">
                <a16:creationId xmlns:a16="http://schemas.microsoft.com/office/drawing/2014/main" id="{CAA6B609-D718-DB49-892F-7E49376CC9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BR"/>
            </a:defPPr>
          </a:lstStyle>
          <a:p>
            <a:pPr lvl="0" rtl="0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760938" y="755372"/>
            <a:ext cx="3931920" cy="1527048"/>
          </a:xfrm>
        </p:spPr>
        <p:txBody>
          <a:bodyPr rtlCol="0" anchor="b"/>
          <a:lstStyle>
            <a:lvl1pPr>
              <a:lnSpc>
                <a:spcPct val="100000"/>
              </a:lnSpc>
              <a:defRPr lang="pt-BR" sz="3200"/>
            </a:lvl1pPr>
          </a:lstStyle>
          <a:p>
            <a:pPr rtl="0"/>
            <a:r>
              <a:rPr lang="pt-BR"/>
              <a:t>Clique para adicionar um título</a:t>
            </a:r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lang="pt-BR">
                <a:latin typeface="+mn-lt"/>
              </a:defRPr>
            </a:lvl1pPr>
          </a:lstStyle>
          <a:p>
            <a:pPr rtl="0"/>
            <a:fld id="{48F63A3B-78C7-47BE-AE5E-E10140E04643}" type="slidenum">
              <a:rPr lang="pt-BR" smtClean="0"/>
              <a:pPr rtl="0"/>
              <a:t>‹nº›</a:t>
            </a:fld>
            <a:endParaRPr lang="pt-BR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760938" y="2286001"/>
            <a:ext cx="3931920" cy="3811588"/>
          </a:xfrm>
        </p:spPr>
        <p:txBody>
          <a:bodyPr rtlCol="0"/>
          <a:lstStyle>
            <a:lvl1pPr marL="0" indent="0">
              <a:buNone/>
              <a:defRPr lang="pt-BR" sz="1600"/>
            </a:lvl1pPr>
            <a:lvl2pPr marL="457200" indent="0">
              <a:buNone/>
              <a:defRPr lang="pt-BR" sz="1400"/>
            </a:lvl2pPr>
            <a:lvl3pPr marL="914400" indent="0">
              <a:buNone/>
              <a:defRPr lang="pt-BR" sz="1200"/>
            </a:lvl3pPr>
            <a:lvl4pPr marL="1371600" indent="0">
              <a:buNone/>
              <a:defRPr lang="pt-BR" sz="1000"/>
            </a:lvl4pPr>
            <a:lvl5pPr marL="1828800" indent="0">
              <a:buNone/>
              <a:defRPr lang="pt-BR" sz="1000"/>
            </a:lvl5pPr>
            <a:lvl6pPr marL="2286000" indent="0">
              <a:buNone/>
              <a:defRPr lang="pt-BR" sz="1000"/>
            </a:lvl6pPr>
            <a:lvl7pPr marL="2743200" indent="0">
              <a:buNone/>
              <a:defRPr lang="pt-BR" sz="1000"/>
            </a:lvl7pPr>
            <a:lvl8pPr marL="3200400" indent="0">
              <a:buNone/>
              <a:defRPr lang="pt-BR" sz="1000"/>
            </a:lvl8pPr>
            <a:lvl9pPr marL="3657600" indent="0">
              <a:buNone/>
              <a:defRPr lang="pt-BR" sz="1000"/>
            </a:lvl9pPr>
          </a:lstStyle>
          <a:p>
            <a:pPr lvl="0" rtl="0"/>
            <a:r>
              <a:rPr lang="pt-BR"/>
              <a:t>Clique para adicionar o texto</a:t>
            </a:r>
          </a:p>
        </p:txBody>
      </p:sp>
      <p:sp>
        <p:nvSpPr>
          <p:cNvPr id="3" name="Espaço Reservado para Imagem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5262700" y="987425"/>
            <a:ext cx="6172200" cy="4873625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lang="pt-BR" sz="2800"/>
            </a:lvl1pPr>
            <a:lvl2pPr marL="457200" indent="0">
              <a:buNone/>
              <a:defRPr lang="pt-BR" sz="2800"/>
            </a:lvl2pPr>
            <a:lvl3pPr marL="914400" indent="0">
              <a:buNone/>
              <a:defRPr lang="pt-BR" sz="2400"/>
            </a:lvl3pPr>
            <a:lvl4pPr marL="1371600" indent="0">
              <a:buNone/>
              <a:defRPr lang="pt-BR" sz="2000"/>
            </a:lvl4pPr>
            <a:lvl5pPr marL="1828800" indent="0">
              <a:buNone/>
              <a:defRPr lang="pt-BR" sz="2000"/>
            </a:lvl5pPr>
            <a:lvl6pPr marL="2286000" indent="0">
              <a:buNone/>
              <a:defRPr lang="pt-BR" sz="2000"/>
            </a:lvl6pPr>
            <a:lvl7pPr marL="2743200" indent="0">
              <a:buNone/>
              <a:defRPr lang="pt-BR" sz="2000"/>
            </a:lvl7pPr>
            <a:lvl8pPr marL="3200400" indent="0">
              <a:buNone/>
              <a:defRPr lang="pt-BR" sz="2000"/>
            </a:lvl8pPr>
            <a:lvl9pPr marL="3657600" indent="0">
              <a:buNone/>
              <a:defRPr lang="pt-BR" sz="2000"/>
            </a:lvl9pPr>
          </a:lstStyle>
          <a:p>
            <a:pPr rtl="0"/>
            <a:r>
              <a:rPr lang="pt-BR"/>
              <a:t>Clique para adicionar uma imagem</a:t>
            </a:r>
          </a:p>
        </p:txBody>
      </p:sp>
    </p:spTree>
    <p:extLst>
      <p:ext uri="{BB962C8B-B14F-4D97-AF65-F5344CB8AC3E}">
        <p14:creationId xmlns:p14="http://schemas.microsoft.com/office/powerpoint/2010/main" val="22346700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o 5">
            <a:extLst>
              <a:ext uri="{FF2B5EF4-FFF2-40B4-BE49-F238E27FC236}">
                <a16:creationId xmlns:a16="http://schemas.microsoft.com/office/drawing/2014/main" id="{75923D9E-9381-3D11-B31A-1BF5C97F35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452303" y="3405019"/>
            <a:ext cx="5739697" cy="3467971"/>
            <a:chOff x="5009037" y="2525712"/>
            <a:chExt cx="7170193" cy="4332288"/>
          </a:xfrm>
        </p:grpSpPr>
        <p:sp>
          <p:nvSpPr>
            <p:cNvPr id="7" name="Forma Livre 7">
              <a:extLst>
                <a:ext uri="{FF2B5EF4-FFF2-40B4-BE49-F238E27FC236}">
                  <a16:creationId xmlns:a16="http://schemas.microsoft.com/office/drawing/2014/main" id="{89E777D0-3240-08CE-6B6C-B33B910B84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9037" y="25257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8" name="Forma Livre 6">
              <a:extLst>
                <a:ext uri="{FF2B5EF4-FFF2-40B4-BE49-F238E27FC236}">
                  <a16:creationId xmlns:a16="http://schemas.microsoft.com/office/drawing/2014/main" id="{EFEA81A2-6893-518C-6AF3-37C987789C8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89536" y="2525712"/>
              <a:ext cx="3589694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</p:grpSp>
      <p:grpSp>
        <p:nvGrpSpPr>
          <p:cNvPr id="9" name="Grupo 8">
            <a:extLst>
              <a:ext uri="{FF2B5EF4-FFF2-40B4-BE49-F238E27FC236}">
                <a16:creationId xmlns:a16="http://schemas.microsoft.com/office/drawing/2014/main" id="{0F297964-0B81-31DC-6D6D-1414832238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 flipV="1">
            <a:off x="6465610" y="0"/>
            <a:ext cx="5739697" cy="3467971"/>
            <a:chOff x="5183405" y="2678112"/>
            <a:chExt cx="7170193" cy="4332288"/>
          </a:xfrm>
        </p:grpSpPr>
        <p:sp>
          <p:nvSpPr>
            <p:cNvPr id="10" name="Forma Livre 7">
              <a:extLst>
                <a:ext uri="{FF2B5EF4-FFF2-40B4-BE49-F238E27FC236}">
                  <a16:creationId xmlns:a16="http://schemas.microsoft.com/office/drawing/2014/main" id="{CE4FDB43-7466-4B74-330E-836DA9504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3405" y="26781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11" name="Forma Livre 6">
              <a:extLst>
                <a:ext uri="{FF2B5EF4-FFF2-40B4-BE49-F238E27FC236}">
                  <a16:creationId xmlns:a16="http://schemas.microsoft.com/office/drawing/2014/main" id="{2EA39DB9-F1B4-F4E9-CF4D-717B0CD747DA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3903" y="2678112"/>
              <a:ext cx="3589695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</p:grpSp>
      <p:sp>
        <p:nvSpPr>
          <p:cNvPr id="14" name="Imagem 2">
            <a:extLst>
              <a:ext uri="{FF2B5EF4-FFF2-40B4-BE49-F238E27FC236}">
                <a16:creationId xmlns:a16="http://schemas.microsoft.com/office/drawing/2014/main" id="{EFFAEAD9-58A9-096B-C6D0-58F7AD08EB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642518" y="4577658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A1CFBBA-B680-A6A7-3C4B-5FEAC42532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1057274"/>
            <a:ext cx="6583680" cy="1531357"/>
          </a:xfrm>
        </p:spPr>
        <p:txBody>
          <a:bodyPr tIns="0" bIns="0" rtlCol="0">
            <a:noAutofit/>
          </a:bodyPr>
          <a:lstStyle>
            <a:lvl1pPr algn="l">
              <a:lnSpc>
                <a:spcPct val="100000"/>
              </a:lnSpc>
              <a:defRPr lang="pt-BR" sz="3600"/>
            </a:lvl1pPr>
          </a:lstStyle>
          <a:p>
            <a:pPr rtl="0"/>
            <a:r>
              <a:rPr lang="pt-BR"/>
              <a:t>Clique para adicionar um título</a:t>
            </a:r>
          </a:p>
        </p:txBody>
      </p:sp>
      <p:sp>
        <p:nvSpPr>
          <p:cNvPr id="13" name="Espaço Reservado para Conteúdo 2">
            <a:extLst>
              <a:ext uri="{FF2B5EF4-FFF2-40B4-BE49-F238E27FC236}">
                <a16:creationId xmlns:a16="http://schemas.microsoft.com/office/drawing/2014/main" id="{72386C43-DD10-E892-08AD-D6F4AE9617D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14400" y="2834640"/>
            <a:ext cx="6583680" cy="3207344"/>
          </a:xfrm>
        </p:spPr>
        <p:txBody>
          <a:bodyPr lIns="91440" tIns="0" rIns="91440" bIns="0" rtlCol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lang="pt-BR" sz="2400"/>
            </a:lvl1pPr>
            <a:lvl2pPr marL="347472">
              <a:lnSpc>
                <a:spcPct val="150000"/>
              </a:lnSpc>
              <a:spcBef>
                <a:spcPts val="0"/>
              </a:spcBef>
              <a:defRPr lang="pt-BR" sz="2000"/>
            </a:lvl2pPr>
            <a:lvl3pPr marL="685800">
              <a:lnSpc>
                <a:spcPct val="150000"/>
              </a:lnSpc>
              <a:spcBef>
                <a:spcPts val="0"/>
              </a:spcBef>
              <a:defRPr lang="pt-BR" sz="1800"/>
            </a:lvl3pPr>
          </a:lstStyle>
          <a:p>
            <a:pPr lvl="0" rtl="0"/>
            <a:r>
              <a:rPr lang="pt-BR"/>
              <a:t>Clique para adicionar o texto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</p:txBody>
      </p:sp>
      <p:sp>
        <p:nvSpPr>
          <p:cNvPr id="3" name="Espaço Reservado para o Número do Slide 2">
            <a:extLst>
              <a:ext uri="{FF2B5EF4-FFF2-40B4-BE49-F238E27FC236}">
                <a16:creationId xmlns:a16="http://schemas.microsoft.com/office/drawing/2014/main" id="{71114D1E-7749-DD58-8782-318E4F679D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 rtlCol="0"/>
          <a:lstStyle>
            <a:lvl1pPr>
              <a:defRPr lang="pt-BR" sz="1600">
                <a:latin typeface="+mj-lt"/>
              </a:defRPr>
            </a:lvl1pPr>
          </a:lstStyle>
          <a:p>
            <a:pPr rtl="0"/>
            <a:fld id="{48F63A3B-78C7-47BE-AE5E-E10140E04643}" type="slidenum">
              <a:rPr lang="pt-BR" smtClean="0"/>
              <a:pPr rtl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339645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çã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7537D12D-0FCA-3396-988D-452D3D526E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3390900"/>
            <a:ext cx="12216063" cy="346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pt-BR"/>
            </a:defPPr>
          </a:lstStyle>
          <a:p>
            <a:pPr algn="ctr" rtl="0"/>
            <a:endParaRPr lang="pt-BR" sz="450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11710CE8-8A83-C0D3-623E-AFCC6C6A29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332509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</a:lstStyle>
          <a:p>
            <a:pPr algn="ctr" rtl="0"/>
            <a:endParaRPr lang="pt-BR" sz="1600" dirty="0"/>
          </a:p>
        </p:txBody>
      </p:sp>
      <p:grpSp>
        <p:nvGrpSpPr>
          <p:cNvPr id="18" name="Grupo 17">
            <a:extLst>
              <a:ext uri="{FF2B5EF4-FFF2-40B4-BE49-F238E27FC236}">
                <a16:creationId xmlns:a16="http://schemas.microsoft.com/office/drawing/2014/main" id="{7AA66C80-37C3-6D28-7564-733A30B2CD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>
            <a:off x="9353550" y="0"/>
            <a:ext cx="2838450" cy="2857958"/>
            <a:chOff x="0" y="0"/>
            <a:chExt cx="2838450" cy="2857958"/>
          </a:xfrm>
        </p:grpSpPr>
        <p:sp>
          <p:nvSpPr>
            <p:cNvPr id="12" name="Forma livre: Forma 28">
              <a:extLst>
                <a:ext uri="{FF2B5EF4-FFF2-40B4-BE49-F238E27FC236}">
                  <a16:creationId xmlns:a16="http://schemas.microsoft.com/office/drawing/2014/main" id="{D9DB7C23-E0CF-A75F-BFFD-4E7679AF4A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0"/>
              <a:ext cx="2838450" cy="2857958"/>
            </a:xfrm>
            <a:custGeom>
              <a:avLst/>
              <a:gdLst>
                <a:gd name="connsiteX0" fmla="*/ 1971005 w 2838450"/>
                <a:gd name="connsiteY0" fmla="*/ 0 h 2857958"/>
                <a:gd name="connsiteX1" fmla="*/ 2838450 w 2838450"/>
                <a:gd name="connsiteY1" fmla="*/ 0 h 2857958"/>
                <a:gd name="connsiteX2" fmla="*/ 2838450 w 2838450"/>
                <a:gd name="connsiteY2" fmla="*/ 7240 h 2857958"/>
                <a:gd name="connsiteX3" fmla="*/ 278890 w 2838450"/>
                <a:gd name="connsiteY3" fmla="*/ 2843883 h 2857958"/>
                <a:gd name="connsiteX4" fmla="*/ 0 w 2838450"/>
                <a:gd name="connsiteY4" fmla="*/ 2857958 h 2857958"/>
                <a:gd name="connsiteX5" fmla="*/ 0 w 2838450"/>
                <a:gd name="connsiteY5" fmla="*/ 1990580 h 2857958"/>
                <a:gd name="connsiteX6" fmla="*/ 190293 w 2838450"/>
                <a:gd name="connsiteY6" fmla="*/ 1980883 h 2857958"/>
                <a:gd name="connsiteX7" fmla="*/ 1960910 w 2838450"/>
                <a:gd name="connsiteY7" fmla="*/ 200390 h 285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38450" h="2857958">
                  <a:moveTo>
                    <a:pt x="1971005" y="0"/>
                  </a:moveTo>
                  <a:lnTo>
                    <a:pt x="2838450" y="0"/>
                  </a:lnTo>
                  <a:lnTo>
                    <a:pt x="2838450" y="7240"/>
                  </a:lnTo>
                  <a:cubicBezTo>
                    <a:pt x="2838450" y="1484015"/>
                    <a:pt x="1716931" y="2697914"/>
                    <a:pt x="278890" y="2843883"/>
                  </a:cubicBezTo>
                  <a:lnTo>
                    <a:pt x="0" y="2857958"/>
                  </a:lnTo>
                  <a:lnTo>
                    <a:pt x="0" y="1990580"/>
                  </a:lnTo>
                  <a:lnTo>
                    <a:pt x="190293" y="1980883"/>
                  </a:lnTo>
                  <a:cubicBezTo>
                    <a:pt x="1124600" y="1885128"/>
                    <a:pt x="1866185" y="1135788"/>
                    <a:pt x="1960910" y="20039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>
              <a:defPPr>
                <a:defRPr lang="pt-BR"/>
              </a:defPPr>
            </a:lstStyle>
            <a:p>
              <a:pPr lvl="0" rtl="0"/>
              <a:endParaRPr lang="pt-BR" dirty="0"/>
            </a:p>
          </p:txBody>
        </p:sp>
        <p:sp>
          <p:nvSpPr>
            <p:cNvPr id="15" name="Forma livre: Forma 15">
              <a:extLst>
                <a:ext uri="{FF2B5EF4-FFF2-40B4-BE49-F238E27FC236}">
                  <a16:creationId xmlns:a16="http://schemas.microsoft.com/office/drawing/2014/main" id="{4D62A0CC-A0CE-403A-A167-27225B2C60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" y="1"/>
              <a:ext cx="1003449" cy="1013015"/>
            </a:xfrm>
            <a:custGeom>
              <a:avLst/>
              <a:gdLst>
                <a:gd name="connsiteX0" fmla="*/ 0 w 1003449"/>
                <a:gd name="connsiteY0" fmla="*/ 0 h 1013015"/>
                <a:gd name="connsiteX1" fmla="*/ 1003449 w 1003449"/>
                <a:gd name="connsiteY1" fmla="*/ 0 h 1013015"/>
                <a:gd name="connsiteX2" fmla="*/ 998306 w 1003449"/>
                <a:gd name="connsiteY2" fmla="*/ 100639 h 1013015"/>
                <a:gd name="connsiteX3" fmla="*/ 90663 w 1003449"/>
                <a:gd name="connsiteY3" fmla="*/ 1008380 h 1013015"/>
                <a:gd name="connsiteX4" fmla="*/ 0 w 1003449"/>
                <a:gd name="connsiteY4" fmla="*/ 1013015 h 1013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3449" h="1013015">
                  <a:moveTo>
                    <a:pt x="0" y="0"/>
                  </a:moveTo>
                  <a:lnTo>
                    <a:pt x="1003449" y="0"/>
                  </a:lnTo>
                  <a:lnTo>
                    <a:pt x="998306" y="100639"/>
                  </a:lnTo>
                  <a:cubicBezTo>
                    <a:pt x="949402" y="576784"/>
                    <a:pt x="566756" y="959471"/>
                    <a:pt x="90663" y="1008380"/>
                  </a:cubicBezTo>
                  <a:lnTo>
                    <a:pt x="0" y="10130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>
              <a:defPPr>
                <a:defRPr lang="pt-BR"/>
              </a:defPPr>
            </a:lstStyle>
            <a:p>
              <a:pPr lvl="0" rtl="0"/>
              <a:endParaRPr lang="pt-BR" dirty="0">
                <a:solidFill>
                  <a:schemeClr val="tx1"/>
                </a:solidFill>
              </a:endParaRPr>
            </a:p>
          </p:txBody>
        </p:sp>
        <p:sp>
          <p:nvSpPr>
            <p:cNvPr id="16" name="Imagem 2">
              <a:extLst>
                <a:ext uri="{FF2B5EF4-FFF2-40B4-BE49-F238E27FC236}">
                  <a16:creationId xmlns:a16="http://schemas.microsoft.com/office/drawing/2014/main" id="{F8AD83DA-A293-6D56-F606-7C98C403A3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458332" y="590133"/>
              <a:ext cx="775021" cy="775021"/>
            </a:xfrm>
            <a:custGeom>
              <a:avLst/>
              <a:gdLst>
                <a:gd name="connsiteX0" fmla="*/ 387511 w 775021"/>
                <a:gd name="connsiteY0" fmla="*/ 775021 h 775021"/>
                <a:gd name="connsiteX1" fmla="*/ 775021 w 775021"/>
                <a:gd name="connsiteY1" fmla="*/ 387511 h 775021"/>
                <a:gd name="connsiteX2" fmla="*/ 387511 w 775021"/>
                <a:gd name="connsiteY2" fmla="*/ 0 h 775021"/>
                <a:gd name="connsiteX3" fmla="*/ 0 w 775021"/>
                <a:gd name="connsiteY3" fmla="*/ 387511 h 775021"/>
                <a:gd name="connsiteX4" fmla="*/ 387511 w 775021"/>
                <a:gd name="connsiteY4" fmla="*/ 775021 h 77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5021" h="775021">
                  <a:moveTo>
                    <a:pt x="387511" y="775021"/>
                  </a:moveTo>
                  <a:cubicBezTo>
                    <a:pt x="601527" y="775021"/>
                    <a:pt x="775021" y="601527"/>
                    <a:pt x="775021" y="387511"/>
                  </a:cubicBezTo>
                  <a:cubicBezTo>
                    <a:pt x="775021" y="173494"/>
                    <a:pt x="601527" y="0"/>
                    <a:pt x="387511" y="0"/>
                  </a:cubicBezTo>
                  <a:cubicBezTo>
                    <a:pt x="173494" y="0"/>
                    <a:pt x="0" y="173494"/>
                    <a:pt x="0" y="387511"/>
                  </a:cubicBezTo>
                  <a:cubicBezTo>
                    <a:pt x="0" y="601527"/>
                    <a:pt x="173494" y="775021"/>
                    <a:pt x="387511" y="775021"/>
                  </a:cubicBezTo>
                  <a:close/>
                </a:path>
              </a:pathLst>
            </a:custGeom>
            <a:solidFill>
              <a:schemeClr val="accent6"/>
            </a:solidFill>
            <a:ln w="380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</p:grpSp>
      <p:sp>
        <p:nvSpPr>
          <p:cNvPr id="2" name="Título 1"/>
          <p:cNvSpPr>
            <a:spLocks noGrp="1"/>
          </p:cNvSpPr>
          <p:nvPr userDrawn="1">
            <p:ph type="title" hasCustomPrompt="1"/>
          </p:nvPr>
        </p:nvSpPr>
        <p:spPr>
          <a:xfrm>
            <a:off x="5702441" y="1061623"/>
            <a:ext cx="5723586" cy="4739104"/>
          </a:xfrm>
        </p:spPr>
        <p:txBody>
          <a:bodyPr tIns="0" bIns="0" rtlCol="0" anchor="ctr">
            <a:noAutofit/>
          </a:bodyPr>
          <a:lstStyle>
            <a:lvl1pPr algn="l">
              <a:lnSpc>
                <a:spcPct val="100000"/>
              </a:lnSpc>
              <a:defRPr lang="pt-BR" sz="3600" b="1"/>
            </a:lvl1pPr>
          </a:lstStyle>
          <a:p>
            <a:pPr rtl="0"/>
            <a:r>
              <a:rPr lang="pt-BR"/>
              <a:t>Clique para adicionar um título</a:t>
            </a:r>
          </a:p>
        </p:txBody>
      </p:sp>
      <p:sp>
        <p:nvSpPr>
          <p:cNvPr id="8" name="Espaço Reservado para Imagem 7">
            <a:extLst>
              <a:ext uri="{FF2B5EF4-FFF2-40B4-BE49-F238E27FC236}">
                <a16:creationId xmlns:a16="http://schemas.microsoft.com/office/drawing/2014/main" id="{E979AC40-7C15-9431-5B1A-415655A7FC0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43345" y="0"/>
            <a:ext cx="4344695" cy="6359525"/>
          </a:xfrm>
        </p:spPr>
        <p:txBody>
          <a:bodyPr rtlCol="0">
            <a:normAutofit/>
          </a:bodyPr>
          <a:lstStyle>
            <a:lvl1pPr marL="0" indent="0">
              <a:buNone/>
              <a:defRPr lang="pt-BR" sz="1800"/>
            </a:lvl1pPr>
          </a:lstStyle>
          <a:p>
            <a:pPr lvl="0" rtl="0"/>
            <a:r>
              <a:rPr lang="pt-BR"/>
              <a:t>Clique para adicionar uma imagem</a:t>
            </a:r>
          </a:p>
        </p:txBody>
      </p:sp>
    </p:spTree>
    <p:extLst>
      <p:ext uri="{BB962C8B-B14F-4D97-AF65-F5344CB8AC3E}">
        <p14:creationId xmlns:p14="http://schemas.microsoft.com/office/powerpoint/2010/main" val="4331891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beçalho da 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tângulo 20">
            <a:extLst>
              <a:ext uri="{FF2B5EF4-FFF2-40B4-BE49-F238E27FC236}">
                <a16:creationId xmlns:a16="http://schemas.microsoft.com/office/drawing/2014/main" id="{86F8B46B-EF6E-BC12-09E2-0F3B779197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-400"/>
            <a:ext cx="12216063" cy="346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pt-BR"/>
            </a:defPPr>
          </a:lstStyle>
          <a:p>
            <a:pPr algn="ctr" rtl="0"/>
            <a:endParaRPr lang="pt-BR" sz="450" dirty="0"/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5D7B4F11-E150-473B-98F5-6E6AC96468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420493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</a:lstStyle>
          <a:p>
            <a:pPr algn="ctr" rtl="0"/>
            <a:endParaRPr lang="pt-BR" sz="1600" dirty="0"/>
          </a:p>
        </p:txBody>
      </p:sp>
      <p:sp>
        <p:nvSpPr>
          <p:cNvPr id="36" name="Forma Livre 35">
            <a:extLst>
              <a:ext uri="{FF2B5EF4-FFF2-40B4-BE49-F238E27FC236}">
                <a16:creationId xmlns:a16="http://schemas.microsoft.com/office/drawing/2014/main" id="{A8E2FA61-C047-21BB-AA50-F84AD76854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5760023" y="3764463"/>
            <a:ext cx="2812357" cy="3394143"/>
          </a:xfrm>
          <a:custGeom>
            <a:avLst/>
            <a:gdLst>
              <a:gd name="connsiteX0" fmla="*/ 0 w 2812357"/>
              <a:gd name="connsiteY0" fmla="*/ 0 h 3394143"/>
              <a:gd name="connsiteX1" fmla="*/ 2812357 w 2812357"/>
              <a:gd name="connsiteY1" fmla="*/ 3394143 h 3394143"/>
              <a:gd name="connsiteX2" fmla="*/ 0 w 2812357"/>
              <a:gd name="connsiteY2" fmla="*/ 3394143 h 3394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12357" h="3394143">
                <a:moveTo>
                  <a:pt x="0" y="0"/>
                </a:moveTo>
                <a:lnTo>
                  <a:pt x="2812357" y="3394143"/>
                </a:lnTo>
                <a:lnTo>
                  <a:pt x="0" y="3394143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defPPr>
              <a:defRPr lang="pt-BR"/>
            </a:defPPr>
          </a:lstStyle>
          <a:p>
            <a:pPr lvl="0" rtl="0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33" name="Forma Livre 32">
            <a:extLst>
              <a:ext uri="{FF2B5EF4-FFF2-40B4-BE49-F238E27FC236}">
                <a16:creationId xmlns:a16="http://schemas.microsoft.com/office/drawing/2014/main" id="{1A2791BA-760E-9FA5-8743-D0B699FC98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463854"/>
            <a:ext cx="435241" cy="3394146"/>
          </a:xfrm>
          <a:custGeom>
            <a:avLst/>
            <a:gdLst>
              <a:gd name="connsiteX0" fmla="*/ 435241 w 435241"/>
              <a:gd name="connsiteY0" fmla="*/ 0 h 3394146"/>
              <a:gd name="connsiteX1" fmla="*/ 435241 w 435241"/>
              <a:gd name="connsiteY1" fmla="*/ 3394146 h 3394146"/>
              <a:gd name="connsiteX2" fmla="*/ 0 w 435241"/>
              <a:gd name="connsiteY2" fmla="*/ 3394146 h 3394146"/>
              <a:gd name="connsiteX3" fmla="*/ 0 w 435241"/>
              <a:gd name="connsiteY3" fmla="*/ 523525 h 3394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5241" h="3394146">
                <a:moveTo>
                  <a:pt x="435241" y="0"/>
                </a:moveTo>
                <a:lnTo>
                  <a:pt x="435241" y="3394146"/>
                </a:lnTo>
                <a:lnTo>
                  <a:pt x="0" y="3394146"/>
                </a:lnTo>
                <a:lnTo>
                  <a:pt x="0" y="52352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pt-BR"/>
            </a:defPPr>
          </a:lstStyle>
          <a:p>
            <a:pPr lvl="0" algn="ctr" rtl="0"/>
            <a:endParaRPr lang="pt-BR" dirty="0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8D6A03F2-8C7B-D33B-0E8F-24D4800D5C01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914400" y="1057275"/>
            <a:ext cx="5259554" cy="2495028"/>
          </a:xfrm>
        </p:spPr>
        <p:txBody>
          <a:bodyPr tIns="0" bIns="0" rtlCol="0">
            <a:noAutofit/>
          </a:bodyPr>
          <a:lstStyle>
            <a:lvl1pPr algn="l">
              <a:lnSpc>
                <a:spcPct val="100000"/>
              </a:lnSpc>
              <a:defRPr lang="pt-BR" sz="3600"/>
            </a:lvl1pPr>
          </a:lstStyle>
          <a:p>
            <a:pPr rtl="0"/>
            <a:r>
              <a:rPr lang="pt-BR"/>
              <a:t>Clique para adicionar o texto</a:t>
            </a:r>
          </a:p>
        </p:txBody>
      </p:sp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C51465C6-2CDE-B5BF-F22E-CBDD44E86CFC}"/>
              </a:ext>
            </a:extLst>
          </p:cNvPr>
          <p:cNvSpPr>
            <a:spLocks noGrp="1"/>
          </p:cNvSpPr>
          <p:nvPr userDrawn="1">
            <p:ph idx="1" hasCustomPrompt="1"/>
          </p:nvPr>
        </p:nvSpPr>
        <p:spPr>
          <a:xfrm>
            <a:off x="914400" y="3808750"/>
            <a:ext cx="5259554" cy="2233233"/>
          </a:xfrm>
        </p:spPr>
        <p:txBody>
          <a:bodyPr lIns="91440" tIns="0" rIns="91440" bIns="0" rtlCol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pt-BR" sz="2400"/>
            </a:lvl1pPr>
            <a:lvl2pPr marL="347472">
              <a:lnSpc>
                <a:spcPct val="100000"/>
              </a:lnSpc>
              <a:spcBef>
                <a:spcPts val="0"/>
              </a:spcBef>
              <a:defRPr lang="pt-BR" sz="2400"/>
            </a:lvl2pPr>
            <a:lvl3pPr marL="685800">
              <a:lnSpc>
                <a:spcPct val="100000"/>
              </a:lnSpc>
              <a:spcBef>
                <a:spcPts val="0"/>
              </a:spcBef>
              <a:defRPr lang="pt-BR" sz="2400"/>
            </a:lvl3pPr>
          </a:lstStyle>
          <a:p>
            <a:pPr lvl="0" rtl="0"/>
            <a:r>
              <a:rPr lang="pt-BR"/>
              <a:t>Clique para adicionar o texto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</p:txBody>
      </p:sp>
      <p:sp>
        <p:nvSpPr>
          <p:cNvPr id="52" name="Espaço Reservado para Imagem 7">
            <a:extLst>
              <a:ext uri="{FF2B5EF4-FFF2-40B4-BE49-F238E27FC236}">
                <a16:creationId xmlns:a16="http://schemas.microsoft.com/office/drawing/2014/main" id="{55126063-BDEE-A1AB-FDAE-DD9B98CACDA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414194" y="410780"/>
            <a:ext cx="4344695" cy="6447220"/>
          </a:xfrm>
          <a:solidFill>
            <a:schemeClr val="accent3"/>
          </a:solidFill>
        </p:spPr>
        <p:txBody>
          <a:bodyPr rtlCol="0">
            <a:normAutofit/>
          </a:bodyPr>
          <a:lstStyle>
            <a:lvl1pPr marL="0" indent="0">
              <a:buNone/>
              <a:defRPr lang="pt-BR" sz="1800"/>
            </a:lvl1pPr>
          </a:lstStyle>
          <a:p>
            <a:pPr lvl="0" rtl="0"/>
            <a:r>
              <a:rPr lang="pt-BR"/>
              <a:t>Clique para adicionar uma imagem</a:t>
            </a:r>
          </a:p>
        </p:txBody>
      </p:sp>
    </p:spTree>
    <p:extLst>
      <p:ext uri="{BB962C8B-B14F-4D97-AF65-F5344CB8AC3E}">
        <p14:creationId xmlns:p14="http://schemas.microsoft.com/office/powerpoint/2010/main" val="16817894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magem 1">
            <a:extLst>
              <a:ext uri="{FF2B5EF4-FFF2-40B4-BE49-F238E27FC236}">
                <a16:creationId xmlns:a16="http://schemas.microsoft.com/office/drawing/2014/main" id="{2A3EC91E-4089-D366-06D3-3E66F93DFA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7117" y="0"/>
            <a:ext cx="2550985" cy="6858000"/>
          </a:xfrm>
          <a:custGeom>
            <a:avLst/>
            <a:gdLst>
              <a:gd name="connsiteX0" fmla="*/ 2550985 w 2550985"/>
              <a:gd name="connsiteY0" fmla="*/ 0 h 6858000"/>
              <a:gd name="connsiteX1" fmla="*/ 0 w 2550985"/>
              <a:gd name="connsiteY1" fmla="*/ 0 h 6858000"/>
              <a:gd name="connsiteX2" fmla="*/ 0 w 2550985"/>
              <a:gd name="connsiteY2" fmla="*/ 6858000 h 6858000"/>
              <a:gd name="connsiteX3" fmla="*/ 2550985 w 2550985"/>
              <a:gd name="connsiteY3" fmla="*/ 6858000 h 6858000"/>
              <a:gd name="connsiteX4" fmla="*/ 2550985 w 2550985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50985" h="6858000">
                <a:moveTo>
                  <a:pt x="2550985" y="0"/>
                </a:moveTo>
                <a:lnTo>
                  <a:pt x="0" y="0"/>
                </a:lnTo>
                <a:lnTo>
                  <a:pt x="0" y="6858000"/>
                </a:lnTo>
                <a:lnTo>
                  <a:pt x="2550985" y="6858000"/>
                </a:lnTo>
                <a:lnTo>
                  <a:pt x="2550985" y="0"/>
                </a:lnTo>
                <a:close/>
              </a:path>
            </a:pathLst>
          </a:custGeom>
          <a:solidFill>
            <a:schemeClr val="accent4"/>
          </a:solidFill>
          <a:ln w="7045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53" name="Forma livre: Forma 52">
            <a:extLst>
              <a:ext uri="{FF2B5EF4-FFF2-40B4-BE49-F238E27FC236}">
                <a16:creationId xmlns:a16="http://schemas.microsoft.com/office/drawing/2014/main" id="{70F595E1-C910-3710-90E9-AF5FFCE058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9415" y="0"/>
            <a:ext cx="2548591" cy="2555628"/>
          </a:xfrm>
          <a:custGeom>
            <a:avLst/>
            <a:gdLst>
              <a:gd name="connsiteX0" fmla="*/ 138643 w 2548591"/>
              <a:gd name="connsiteY0" fmla="*/ 1 h 2555628"/>
              <a:gd name="connsiteX1" fmla="*/ 163874 w 2548591"/>
              <a:gd name="connsiteY1" fmla="*/ 1 h 2555628"/>
              <a:gd name="connsiteX2" fmla="*/ 2548463 w 2548591"/>
              <a:gd name="connsiteY2" fmla="*/ 2391168 h 2555628"/>
              <a:gd name="connsiteX3" fmla="*/ 2548463 w 2548591"/>
              <a:gd name="connsiteY3" fmla="*/ 2416472 h 2555628"/>
              <a:gd name="connsiteX4" fmla="*/ 2548590 w 2548591"/>
              <a:gd name="connsiteY4" fmla="*/ 2416600 h 2555628"/>
              <a:gd name="connsiteX5" fmla="*/ 138643 w 2548591"/>
              <a:gd name="connsiteY5" fmla="*/ 1 h 2555628"/>
              <a:gd name="connsiteX6" fmla="*/ 0 w 2548591"/>
              <a:gd name="connsiteY6" fmla="*/ 1 h 2555628"/>
              <a:gd name="connsiteX7" fmla="*/ 25231 w 2548591"/>
              <a:gd name="connsiteY7" fmla="*/ 1 h 2555628"/>
              <a:gd name="connsiteX8" fmla="*/ 2548591 w 2548591"/>
              <a:gd name="connsiteY8" fmla="*/ 2530324 h 2555628"/>
              <a:gd name="connsiteX9" fmla="*/ 2548591 w 2548591"/>
              <a:gd name="connsiteY9" fmla="*/ 2555628 h 2555628"/>
              <a:gd name="connsiteX10" fmla="*/ 0 w 2548591"/>
              <a:gd name="connsiteY10" fmla="*/ 1 h 2555628"/>
              <a:gd name="connsiteX11" fmla="*/ 277411 w 2548591"/>
              <a:gd name="connsiteY11" fmla="*/ 1 h 2555628"/>
              <a:gd name="connsiteX12" fmla="*/ 302642 w 2548591"/>
              <a:gd name="connsiteY12" fmla="*/ 1 h 2555628"/>
              <a:gd name="connsiteX13" fmla="*/ 2548582 w 2548591"/>
              <a:gd name="connsiteY13" fmla="*/ 2252147 h 2555628"/>
              <a:gd name="connsiteX14" fmla="*/ 2548582 w 2548591"/>
              <a:gd name="connsiteY14" fmla="*/ 2277444 h 2555628"/>
              <a:gd name="connsiteX15" fmla="*/ 277411 w 2548591"/>
              <a:gd name="connsiteY15" fmla="*/ 1 h 2555628"/>
              <a:gd name="connsiteX16" fmla="*/ 416054 w 2548591"/>
              <a:gd name="connsiteY16" fmla="*/ 1 h 2555628"/>
              <a:gd name="connsiteX17" fmla="*/ 441285 w 2548591"/>
              <a:gd name="connsiteY17" fmla="*/ 1 h 2555628"/>
              <a:gd name="connsiteX18" fmla="*/ 2548589 w 2548591"/>
              <a:gd name="connsiteY18" fmla="*/ 2113119 h 2555628"/>
              <a:gd name="connsiteX19" fmla="*/ 2548589 w 2548591"/>
              <a:gd name="connsiteY19" fmla="*/ 2138423 h 2555628"/>
              <a:gd name="connsiteX20" fmla="*/ 416054 w 2548591"/>
              <a:gd name="connsiteY20" fmla="*/ 1 h 2555628"/>
              <a:gd name="connsiteX21" fmla="*/ 554698 w 2548591"/>
              <a:gd name="connsiteY21" fmla="*/ 1 h 2555628"/>
              <a:gd name="connsiteX22" fmla="*/ 579930 w 2548591"/>
              <a:gd name="connsiteY22" fmla="*/ 1 h 2555628"/>
              <a:gd name="connsiteX23" fmla="*/ 2548462 w 2548591"/>
              <a:gd name="connsiteY23" fmla="*/ 1973963 h 2555628"/>
              <a:gd name="connsiteX24" fmla="*/ 2548462 w 2548591"/>
              <a:gd name="connsiteY24" fmla="*/ 1999267 h 2555628"/>
              <a:gd name="connsiteX25" fmla="*/ 2548589 w 2548591"/>
              <a:gd name="connsiteY25" fmla="*/ 1999394 h 2555628"/>
              <a:gd name="connsiteX26" fmla="*/ 554698 w 2548591"/>
              <a:gd name="connsiteY26" fmla="*/ 1 h 2555628"/>
              <a:gd name="connsiteX27" fmla="*/ 693468 w 2548591"/>
              <a:gd name="connsiteY27" fmla="*/ 0 h 2555628"/>
              <a:gd name="connsiteX28" fmla="*/ 718701 w 2548591"/>
              <a:gd name="connsiteY28" fmla="*/ 0 h 2555628"/>
              <a:gd name="connsiteX29" fmla="*/ 2548583 w 2548591"/>
              <a:gd name="connsiteY29" fmla="*/ 1834942 h 2555628"/>
              <a:gd name="connsiteX30" fmla="*/ 2548583 w 2548591"/>
              <a:gd name="connsiteY30" fmla="*/ 1860239 h 2555628"/>
              <a:gd name="connsiteX31" fmla="*/ 693468 w 2548591"/>
              <a:gd name="connsiteY31" fmla="*/ 0 h 2555628"/>
              <a:gd name="connsiteX32" fmla="*/ 832112 w 2548591"/>
              <a:gd name="connsiteY32" fmla="*/ 0 h 2555628"/>
              <a:gd name="connsiteX33" fmla="*/ 857340 w 2548591"/>
              <a:gd name="connsiteY33" fmla="*/ 0 h 2555628"/>
              <a:gd name="connsiteX34" fmla="*/ 2548582 w 2548591"/>
              <a:gd name="connsiteY34" fmla="*/ 1695913 h 2555628"/>
              <a:gd name="connsiteX35" fmla="*/ 2548582 w 2548591"/>
              <a:gd name="connsiteY35" fmla="*/ 1721210 h 2555628"/>
              <a:gd name="connsiteX36" fmla="*/ 832112 w 2548591"/>
              <a:gd name="connsiteY36" fmla="*/ 0 h 2555628"/>
              <a:gd name="connsiteX37" fmla="*/ 970758 w 2548591"/>
              <a:gd name="connsiteY37" fmla="*/ 0 h 2555628"/>
              <a:gd name="connsiteX38" fmla="*/ 995986 w 2548591"/>
              <a:gd name="connsiteY38" fmla="*/ 0 h 2555628"/>
              <a:gd name="connsiteX39" fmla="*/ 2548463 w 2548591"/>
              <a:gd name="connsiteY39" fmla="*/ 1556758 h 2555628"/>
              <a:gd name="connsiteX40" fmla="*/ 2548463 w 2548591"/>
              <a:gd name="connsiteY40" fmla="*/ 1582062 h 2555628"/>
              <a:gd name="connsiteX41" fmla="*/ 2548590 w 2548591"/>
              <a:gd name="connsiteY41" fmla="*/ 1582189 h 2555628"/>
              <a:gd name="connsiteX42" fmla="*/ 970758 w 2548591"/>
              <a:gd name="connsiteY42" fmla="*/ 0 h 2555628"/>
              <a:gd name="connsiteX43" fmla="*/ 1109529 w 2548591"/>
              <a:gd name="connsiteY43" fmla="*/ 0 h 2555628"/>
              <a:gd name="connsiteX44" fmla="*/ 1134764 w 2548591"/>
              <a:gd name="connsiteY44" fmla="*/ 0 h 2555628"/>
              <a:gd name="connsiteX45" fmla="*/ 2548589 w 2548591"/>
              <a:gd name="connsiteY45" fmla="*/ 1417736 h 2555628"/>
              <a:gd name="connsiteX46" fmla="*/ 2548589 w 2548591"/>
              <a:gd name="connsiteY46" fmla="*/ 1443033 h 2555628"/>
              <a:gd name="connsiteX47" fmla="*/ 1109529 w 2548591"/>
              <a:gd name="connsiteY47" fmla="*/ 0 h 2555628"/>
              <a:gd name="connsiteX48" fmla="*/ 1248168 w 2548591"/>
              <a:gd name="connsiteY48" fmla="*/ 0 h 2555628"/>
              <a:gd name="connsiteX49" fmla="*/ 1273396 w 2548591"/>
              <a:gd name="connsiteY49" fmla="*/ 0 h 2555628"/>
              <a:gd name="connsiteX50" fmla="*/ 2548583 w 2548591"/>
              <a:gd name="connsiteY50" fmla="*/ 1278708 h 2555628"/>
              <a:gd name="connsiteX51" fmla="*/ 2548583 w 2548591"/>
              <a:gd name="connsiteY51" fmla="*/ 1304005 h 2555628"/>
              <a:gd name="connsiteX52" fmla="*/ 1248168 w 2548591"/>
              <a:gd name="connsiteY52" fmla="*/ 0 h 2555628"/>
              <a:gd name="connsiteX53" fmla="*/ 1386813 w 2548591"/>
              <a:gd name="connsiteY53" fmla="*/ 0 h 2555628"/>
              <a:gd name="connsiteX54" fmla="*/ 1412041 w 2548591"/>
              <a:gd name="connsiteY54" fmla="*/ 0 h 2555628"/>
              <a:gd name="connsiteX55" fmla="*/ 2548589 w 2548591"/>
              <a:gd name="connsiteY55" fmla="*/ 1139552 h 2555628"/>
              <a:gd name="connsiteX56" fmla="*/ 2548589 w 2548591"/>
              <a:gd name="connsiteY56" fmla="*/ 1164857 h 2555628"/>
              <a:gd name="connsiteX57" fmla="*/ 2548589 w 2548591"/>
              <a:gd name="connsiteY57" fmla="*/ 1164984 h 2555628"/>
              <a:gd name="connsiteX58" fmla="*/ 1386813 w 2548591"/>
              <a:gd name="connsiteY58" fmla="*/ 0 h 2555628"/>
              <a:gd name="connsiteX59" fmla="*/ 1525579 w 2548591"/>
              <a:gd name="connsiteY59" fmla="*/ 0 h 2555628"/>
              <a:gd name="connsiteX60" fmla="*/ 1550814 w 2548591"/>
              <a:gd name="connsiteY60" fmla="*/ 0 h 2555628"/>
              <a:gd name="connsiteX61" fmla="*/ 2548583 w 2548591"/>
              <a:gd name="connsiteY61" fmla="*/ 1000531 h 2555628"/>
              <a:gd name="connsiteX62" fmla="*/ 2548583 w 2548591"/>
              <a:gd name="connsiteY62" fmla="*/ 1025828 h 2555628"/>
              <a:gd name="connsiteX63" fmla="*/ 1525579 w 2548591"/>
              <a:gd name="connsiteY63" fmla="*/ 0 h 2555628"/>
              <a:gd name="connsiteX64" fmla="*/ 1664231 w 2548591"/>
              <a:gd name="connsiteY64" fmla="*/ 0 h 2555628"/>
              <a:gd name="connsiteX65" fmla="*/ 1689459 w 2548591"/>
              <a:gd name="connsiteY65" fmla="*/ 0 h 2555628"/>
              <a:gd name="connsiteX66" fmla="*/ 2548589 w 2548591"/>
              <a:gd name="connsiteY66" fmla="*/ 861503 h 2555628"/>
              <a:gd name="connsiteX67" fmla="*/ 2548589 w 2548591"/>
              <a:gd name="connsiteY67" fmla="*/ 886800 h 2555628"/>
              <a:gd name="connsiteX68" fmla="*/ 1664231 w 2548591"/>
              <a:gd name="connsiteY68" fmla="*/ 0 h 2555628"/>
              <a:gd name="connsiteX69" fmla="*/ 1802870 w 2548591"/>
              <a:gd name="connsiteY69" fmla="*/ 0 h 2555628"/>
              <a:gd name="connsiteX70" fmla="*/ 1828097 w 2548591"/>
              <a:gd name="connsiteY70" fmla="*/ 0 h 2555628"/>
              <a:gd name="connsiteX71" fmla="*/ 2548583 w 2548591"/>
              <a:gd name="connsiteY71" fmla="*/ 722347 h 2555628"/>
              <a:gd name="connsiteX72" fmla="*/ 2548583 w 2548591"/>
              <a:gd name="connsiteY72" fmla="*/ 747651 h 2555628"/>
              <a:gd name="connsiteX73" fmla="*/ 2548583 w 2548591"/>
              <a:gd name="connsiteY73" fmla="*/ 747778 h 2555628"/>
              <a:gd name="connsiteX74" fmla="*/ 1802870 w 2548591"/>
              <a:gd name="connsiteY74" fmla="*/ 0 h 2555628"/>
              <a:gd name="connsiteX75" fmla="*/ 1941642 w 2548591"/>
              <a:gd name="connsiteY75" fmla="*/ 0 h 2555628"/>
              <a:gd name="connsiteX76" fmla="*/ 1966877 w 2548591"/>
              <a:gd name="connsiteY76" fmla="*/ 0 h 2555628"/>
              <a:gd name="connsiteX77" fmla="*/ 2548589 w 2548591"/>
              <a:gd name="connsiteY77" fmla="*/ 583321 h 2555628"/>
              <a:gd name="connsiteX78" fmla="*/ 2548589 w 2548591"/>
              <a:gd name="connsiteY78" fmla="*/ 608622 h 2555628"/>
              <a:gd name="connsiteX79" fmla="*/ 1941642 w 2548591"/>
              <a:gd name="connsiteY79" fmla="*/ 0 h 2555628"/>
              <a:gd name="connsiteX80" fmla="*/ 2080281 w 2548591"/>
              <a:gd name="connsiteY80" fmla="*/ 0 h 2555628"/>
              <a:gd name="connsiteX81" fmla="*/ 2105508 w 2548591"/>
              <a:gd name="connsiteY81" fmla="*/ 0 h 2555628"/>
              <a:gd name="connsiteX82" fmla="*/ 2548582 w 2548591"/>
              <a:gd name="connsiteY82" fmla="*/ 444296 h 2555628"/>
              <a:gd name="connsiteX83" fmla="*/ 2548582 w 2548591"/>
              <a:gd name="connsiteY83" fmla="*/ 469597 h 2555628"/>
              <a:gd name="connsiteX84" fmla="*/ 2080281 w 2548591"/>
              <a:gd name="connsiteY84" fmla="*/ 0 h 2555628"/>
              <a:gd name="connsiteX85" fmla="*/ 2218926 w 2548591"/>
              <a:gd name="connsiteY85" fmla="*/ 0 h 2555628"/>
              <a:gd name="connsiteX86" fmla="*/ 2244153 w 2548591"/>
              <a:gd name="connsiteY86" fmla="*/ 0 h 2555628"/>
              <a:gd name="connsiteX87" fmla="*/ 2548582 w 2548591"/>
              <a:gd name="connsiteY87" fmla="*/ 305270 h 2555628"/>
              <a:gd name="connsiteX88" fmla="*/ 2548582 w 2548591"/>
              <a:gd name="connsiteY88" fmla="*/ 330570 h 2555628"/>
              <a:gd name="connsiteX89" fmla="*/ 2218926 w 2548591"/>
              <a:gd name="connsiteY89" fmla="*/ 0 h 2555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2548591" h="2555628">
                <a:moveTo>
                  <a:pt x="138643" y="1"/>
                </a:moveTo>
                <a:lnTo>
                  <a:pt x="163874" y="1"/>
                </a:lnTo>
                <a:cubicBezTo>
                  <a:pt x="163874" y="1318576"/>
                  <a:pt x="1233644" y="2391168"/>
                  <a:pt x="2548463" y="2391168"/>
                </a:cubicBezTo>
                <a:lnTo>
                  <a:pt x="2548463" y="2416472"/>
                </a:lnTo>
                <a:lnTo>
                  <a:pt x="2548590" y="2416600"/>
                </a:lnTo>
                <a:cubicBezTo>
                  <a:pt x="1219755" y="2416600"/>
                  <a:pt x="138643" y="1332503"/>
                  <a:pt x="138643" y="1"/>
                </a:cubicBezTo>
                <a:close/>
                <a:moveTo>
                  <a:pt x="0" y="1"/>
                </a:moveTo>
                <a:lnTo>
                  <a:pt x="25231" y="1"/>
                </a:lnTo>
                <a:cubicBezTo>
                  <a:pt x="25231" y="1395244"/>
                  <a:pt x="1157188" y="2530324"/>
                  <a:pt x="2548591" y="2530324"/>
                </a:cubicBezTo>
                <a:lnTo>
                  <a:pt x="2548591" y="2555628"/>
                </a:lnTo>
                <a:cubicBezTo>
                  <a:pt x="1143299" y="2555628"/>
                  <a:pt x="0" y="1409172"/>
                  <a:pt x="0" y="1"/>
                </a:cubicBezTo>
                <a:close/>
                <a:moveTo>
                  <a:pt x="277411" y="1"/>
                </a:moveTo>
                <a:lnTo>
                  <a:pt x="302642" y="1"/>
                </a:lnTo>
                <a:cubicBezTo>
                  <a:pt x="302642" y="1241907"/>
                  <a:pt x="1310229" y="2252147"/>
                  <a:pt x="2548582" y="2252147"/>
                </a:cubicBezTo>
                <a:lnTo>
                  <a:pt x="2548582" y="2277444"/>
                </a:lnTo>
                <a:cubicBezTo>
                  <a:pt x="1296205" y="2277444"/>
                  <a:pt x="277411" y="1255835"/>
                  <a:pt x="277411" y="1"/>
                </a:cubicBezTo>
                <a:close/>
                <a:moveTo>
                  <a:pt x="416054" y="1"/>
                </a:moveTo>
                <a:lnTo>
                  <a:pt x="441285" y="1"/>
                </a:lnTo>
                <a:cubicBezTo>
                  <a:pt x="441285" y="1165111"/>
                  <a:pt x="1386559" y="2113119"/>
                  <a:pt x="2548589" y="2113119"/>
                </a:cubicBezTo>
                <a:lnTo>
                  <a:pt x="2548589" y="2138423"/>
                </a:lnTo>
                <a:cubicBezTo>
                  <a:pt x="1372670" y="2138423"/>
                  <a:pt x="416054" y="1179166"/>
                  <a:pt x="416054" y="1"/>
                </a:cubicBezTo>
                <a:close/>
                <a:moveTo>
                  <a:pt x="554698" y="1"/>
                </a:moveTo>
                <a:lnTo>
                  <a:pt x="579930" y="1"/>
                </a:lnTo>
                <a:cubicBezTo>
                  <a:pt x="579930" y="1088442"/>
                  <a:pt x="1463017" y="1973963"/>
                  <a:pt x="2548462" y="1973963"/>
                </a:cubicBezTo>
                <a:lnTo>
                  <a:pt x="2548462" y="1999267"/>
                </a:lnTo>
                <a:lnTo>
                  <a:pt x="2548589" y="1999394"/>
                </a:lnTo>
                <a:cubicBezTo>
                  <a:pt x="1449127" y="1999394"/>
                  <a:pt x="554698" y="1102497"/>
                  <a:pt x="554698" y="1"/>
                </a:cubicBezTo>
                <a:close/>
                <a:moveTo>
                  <a:pt x="693468" y="0"/>
                </a:moveTo>
                <a:lnTo>
                  <a:pt x="718701" y="0"/>
                </a:lnTo>
                <a:cubicBezTo>
                  <a:pt x="718701" y="1011773"/>
                  <a:pt x="1539602" y="1834942"/>
                  <a:pt x="2548583" y="1834942"/>
                </a:cubicBezTo>
                <a:lnTo>
                  <a:pt x="2548583" y="1860239"/>
                </a:lnTo>
                <a:cubicBezTo>
                  <a:pt x="1525706" y="1860239"/>
                  <a:pt x="693468" y="1025701"/>
                  <a:pt x="693468" y="0"/>
                </a:cubicBezTo>
                <a:close/>
                <a:moveTo>
                  <a:pt x="832112" y="0"/>
                </a:moveTo>
                <a:lnTo>
                  <a:pt x="857340" y="0"/>
                </a:lnTo>
                <a:cubicBezTo>
                  <a:pt x="857340" y="935105"/>
                  <a:pt x="1616059" y="1695913"/>
                  <a:pt x="2548582" y="1695913"/>
                </a:cubicBezTo>
                <a:lnTo>
                  <a:pt x="2548582" y="1721210"/>
                </a:lnTo>
                <a:cubicBezTo>
                  <a:pt x="1602170" y="1721210"/>
                  <a:pt x="832112" y="949032"/>
                  <a:pt x="832112" y="0"/>
                </a:cubicBezTo>
                <a:close/>
                <a:moveTo>
                  <a:pt x="970758" y="0"/>
                </a:moveTo>
                <a:lnTo>
                  <a:pt x="995986" y="0"/>
                </a:lnTo>
                <a:cubicBezTo>
                  <a:pt x="995986" y="858436"/>
                  <a:pt x="1692391" y="1556758"/>
                  <a:pt x="2548463" y="1556758"/>
                </a:cubicBezTo>
                <a:lnTo>
                  <a:pt x="2548463" y="1582062"/>
                </a:lnTo>
                <a:lnTo>
                  <a:pt x="2548590" y="1582189"/>
                </a:lnTo>
                <a:cubicBezTo>
                  <a:pt x="1678628" y="1582189"/>
                  <a:pt x="970758" y="872491"/>
                  <a:pt x="970758" y="0"/>
                </a:cubicBezTo>
                <a:close/>
                <a:moveTo>
                  <a:pt x="1109529" y="0"/>
                </a:moveTo>
                <a:lnTo>
                  <a:pt x="1134764" y="0"/>
                </a:lnTo>
                <a:cubicBezTo>
                  <a:pt x="1134764" y="781767"/>
                  <a:pt x="1768975" y="1417736"/>
                  <a:pt x="2548589" y="1417736"/>
                </a:cubicBezTo>
                <a:lnTo>
                  <a:pt x="2548589" y="1443033"/>
                </a:lnTo>
                <a:cubicBezTo>
                  <a:pt x="1755086" y="1443033"/>
                  <a:pt x="1109529" y="795695"/>
                  <a:pt x="1109529" y="0"/>
                </a:cubicBezTo>
                <a:close/>
                <a:moveTo>
                  <a:pt x="1248168" y="0"/>
                </a:moveTo>
                <a:lnTo>
                  <a:pt x="1273396" y="0"/>
                </a:lnTo>
                <a:cubicBezTo>
                  <a:pt x="1273396" y="705097"/>
                  <a:pt x="1845433" y="1278708"/>
                  <a:pt x="2548583" y="1278708"/>
                </a:cubicBezTo>
                <a:lnTo>
                  <a:pt x="2548583" y="1304005"/>
                </a:lnTo>
                <a:cubicBezTo>
                  <a:pt x="1831537" y="1304005"/>
                  <a:pt x="1248168" y="719026"/>
                  <a:pt x="1248168" y="0"/>
                </a:cubicBezTo>
                <a:close/>
                <a:moveTo>
                  <a:pt x="1386813" y="0"/>
                </a:moveTo>
                <a:lnTo>
                  <a:pt x="1412041" y="0"/>
                </a:lnTo>
                <a:cubicBezTo>
                  <a:pt x="1412041" y="628428"/>
                  <a:pt x="1921890" y="1139552"/>
                  <a:pt x="2548589" y="1139552"/>
                </a:cubicBezTo>
                <a:lnTo>
                  <a:pt x="2548589" y="1164857"/>
                </a:lnTo>
                <a:lnTo>
                  <a:pt x="2548589" y="1164984"/>
                </a:lnTo>
                <a:cubicBezTo>
                  <a:pt x="1908001" y="1164984"/>
                  <a:pt x="1386813" y="642356"/>
                  <a:pt x="1386813" y="0"/>
                </a:cubicBezTo>
                <a:close/>
                <a:moveTo>
                  <a:pt x="1525579" y="0"/>
                </a:moveTo>
                <a:lnTo>
                  <a:pt x="1550814" y="0"/>
                </a:lnTo>
                <a:cubicBezTo>
                  <a:pt x="1550814" y="551759"/>
                  <a:pt x="1998468" y="1000531"/>
                  <a:pt x="2548583" y="1000531"/>
                </a:cubicBezTo>
                <a:lnTo>
                  <a:pt x="2548583" y="1025828"/>
                </a:lnTo>
                <a:cubicBezTo>
                  <a:pt x="1984452" y="1025828"/>
                  <a:pt x="1525579" y="565560"/>
                  <a:pt x="1525579" y="0"/>
                </a:cubicBezTo>
                <a:close/>
                <a:moveTo>
                  <a:pt x="1664231" y="0"/>
                </a:moveTo>
                <a:lnTo>
                  <a:pt x="1689459" y="0"/>
                </a:lnTo>
                <a:cubicBezTo>
                  <a:pt x="1689459" y="474963"/>
                  <a:pt x="2074805" y="861503"/>
                  <a:pt x="2548589" y="861503"/>
                </a:cubicBezTo>
                <a:lnTo>
                  <a:pt x="2548589" y="886800"/>
                </a:lnTo>
                <a:cubicBezTo>
                  <a:pt x="2060916" y="886800"/>
                  <a:pt x="1664231" y="489019"/>
                  <a:pt x="1664231" y="0"/>
                </a:cubicBezTo>
                <a:close/>
                <a:moveTo>
                  <a:pt x="1802870" y="0"/>
                </a:moveTo>
                <a:lnTo>
                  <a:pt x="1828097" y="0"/>
                </a:lnTo>
                <a:cubicBezTo>
                  <a:pt x="1828097" y="398295"/>
                  <a:pt x="2151263" y="722347"/>
                  <a:pt x="2548583" y="722347"/>
                </a:cubicBezTo>
                <a:lnTo>
                  <a:pt x="2548583" y="747651"/>
                </a:lnTo>
                <a:lnTo>
                  <a:pt x="2548583" y="747778"/>
                </a:lnTo>
                <a:cubicBezTo>
                  <a:pt x="2137367" y="747778"/>
                  <a:pt x="1802870" y="412350"/>
                  <a:pt x="1802870" y="0"/>
                </a:cubicBezTo>
                <a:close/>
                <a:moveTo>
                  <a:pt x="1941642" y="0"/>
                </a:moveTo>
                <a:lnTo>
                  <a:pt x="1966877" y="0"/>
                </a:lnTo>
                <a:cubicBezTo>
                  <a:pt x="1966877" y="321626"/>
                  <a:pt x="2227847" y="583321"/>
                  <a:pt x="2548589" y="583321"/>
                </a:cubicBezTo>
                <a:lnTo>
                  <a:pt x="2548589" y="608622"/>
                </a:lnTo>
                <a:cubicBezTo>
                  <a:pt x="2213831" y="608622"/>
                  <a:pt x="1941642" y="335553"/>
                  <a:pt x="1941642" y="0"/>
                </a:cubicBezTo>
                <a:close/>
                <a:moveTo>
                  <a:pt x="2080281" y="0"/>
                </a:moveTo>
                <a:lnTo>
                  <a:pt x="2105508" y="0"/>
                </a:lnTo>
                <a:cubicBezTo>
                  <a:pt x="2105508" y="244957"/>
                  <a:pt x="2304298" y="444296"/>
                  <a:pt x="2548582" y="444296"/>
                </a:cubicBezTo>
                <a:lnTo>
                  <a:pt x="2548582" y="469597"/>
                </a:lnTo>
                <a:cubicBezTo>
                  <a:pt x="2290409" y="469597"/>
                  <a:pt x="2080281" y="258885"/>
                  <a:pt x="2080281" y="0"/>
                </a:cubicBezTo>
                <a:close/>
                <a:moveTo>
                  <a:pt x="2218926" y="0"/>
                </a:moveTo>
                <a:lnTo>
                  <a:pt x="2244153" y="0"/>
                </a:lnTo>
                <a:cubicBezTo>
                  <a:pt x="2244153" y="168288"/>
                  <a:pt x="2380629" y="305270"/>
                  <a:pt x="2548582" y="305270"/>
                </a:cubicBezTo>
                <a:lnTo>
                  <a:pt x="2548582" y="330570"/>
                </a:lnTo>
                <a:cubicBezTo>
                  <a:pt x="2366866" y="330570"/>
                  <a:pt x="2218926" y="182344"/>
                  <a:pt x="2218926" y="0"/>
                </a:cubicBezTo>
                <a:close/>
              </a:path>
            </a:pathLst>
          </a:custGeom>
          <a:solidFill>
            <a:schemeClr val="bg1"/>
          </a:solidFill>
          <a:ln w="703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29" name="Forma Livre 70">
            <a:extLst>
              <a:ext uri="{FF2B5EF4-FFF2-40B4-BE49-F238E27FC236}">
                <a16:creationId xmlns:a16="http://schemas.microsoft.com/office/drawing/2014/main" id="{AA39EF58-54F1-4AC9-1D83-2E7DEEAAEA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6200000" flipH="1">
            <a:off x="-9389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2"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31" name="Forma Livre 70">
            <a:extLst>
              <a:ext uri="{FF2B5EF4-FFF2-40B4-BE49-F238E27FC236}">
                <a16:creationId xmlns:a16="http://schemas.microsoft.com/office/drawing/2014/main" id="{0C320934-59CC-4123-C7C1-FEEE89F304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flipH="1">
            <a:off x="-10617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33" name="Imagem 4">
            <a:extLst>
              <a:ext uri="{FF2B5EF4-FFF2-40B4-BE49-F238E27FC236}">
                <a16:creationId xmlns:a16="http://schemas.microsoft.com/office/drawing/2014/main" id="{EC46DC71-C12A-96C8-3FE2-AA95AB58B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543868" y="0"/>
            <a:ext cx="2560340" cy="2560340"/>
          </a:xfrm>
          <a:custGeom>
            <a:avLst/>
            <a:gdLst>
              <a:gd name="connsiteX0" fmla="*/ 0 w 2560340"/>
              <a:gd name="connsiteY0" fmla="*/ 2560340 h 2560340"/>
              <a:gd name="connsiteX1" fmla="*/ 2560340 w 2560340"/>
              <a:gd name="connsiteY1" fmla="*/ 0 h 2560340"/>
              <a:gd name="connsiteX2" fmla="*/ 0 w 2560340"/>
              <a:gd name="connsiteY2" fmla="*/ 0 h 2560340"/>
              <a:gd name="connsiteX3" fmla="*/ 0 w 2560340"/>
              <a:gd name="connsiteY3" fmla="*/ 2560340 h 2560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60340" h="2560340">
                <a:moveTo>
                  <a:pt x="0" y="2560340"/>
                </a:moveTo>
                <a:cubicBezTo>
                  <a:pt x="1414079" y="2560340"/>
                  <a:pt x="2560340" y="1414079"/>
                  <a:pt x="2560340" y="0"/>
                </a:cubicBezTo>
                <a:lnTo>
                  <a:pt x="0" y="0"/>
                </a:lnTo>
                <a:lnTo>
                  <a:pt x="0" y="2560340"/>
                </a:lnTo>
                <a:close/>
              </a:path>
            </a:pathLst>
          </a:custGeom>
          <a:solidFill>
            <a:schemeClr val="accent3">
              <a:lumMod val="40000"/>
              <a:lumOff val="60000"/>
              <a:alpha val="50000"/>
            </a:schemeClr>
          </a:solidFill>
          <a:ln w="705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3460565" y="1057274"/>
            <a:ext cx="7965461" cy="994164"/>
          </a:xfrm>
        </p:spPr>
        <p:txBody>
          <a:bodyPr lIns="91440" tIns="0" rIns="91440" bIns="0" rtlCol="0" anchor="b" anchorCtr="0">
            <a:noAutofit/>
          </a:bodyPr>
          <a:lstStyle>
            <a:lvl1pPr algn="l">
              <a:lnSpc>
                <a:spcPct val="100000"/>
              </a:lnSpc>
              <a:defRPr lang="pt-BR" sz="3600" b="1">
                <a:latin typeface="+mj-lt"/>
                <a:cs typeface="Arial" panose="020B0604020202020204" pitchFamily="34" charset="0"/>
              </a:defRPr>
            </a:lvl1pPr>
          </a:lstStyle>
          <a:p>
            <a:pPr rtl="0"/>
            <a:r>
              <a:rPr lang="pt-BR"/>
              <a:t>Clique para adicionar um título</a:t>
            </a:r>
          </a:p>
        </p:txBody>
      </p:sp>
      <p:sp>
        <p:nvSpPr>
          <p:cNvPr id="13" name="Espaço Reservado para Conteúdo 3">
            <a:extLst>
              <a:ext uri="{FF2B5EF4-FFF2-40B4-BE49-F238E27FC236}">
                <a16:creationId xmlns:a16="http://schemas.microsoft.com/office/drawing/2014/main" id="{B20F5EA7-881C-8FB7-EAC9-89C8F2E5865C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460565" y="2303029"/>
            <a:ext cx="7965460" cy="3497698"/>
          </a:xfrm>
        </p:spPr>
        <p:txBody>
          <a:bodyPr lIns="91440" tIns="0" rIns="91440" bIns="0" rtlCol="0">
            <a:normAutofit/>
          </a:bodyPr>
          <a:lstStyle>
            <a:lvl1pPr>
              <a:spcBef>
                <a:spcPts val="1000"/>
              </a:spcBef>
              <a:defRPr lang="pt-BR" sz="1800"/>
            </a:lvl1pPr>
            <a:lvl2pPr>
              <a:spcBef>
                <a:spcPts val="1000"/>
              </a:spcBef>
              <a:defRPr lang="pt-BR" sz="1800"/>
            </a:lvl2pPr>
            <a:lvl3pPr>
              <a:spcBef>
                <a:spcPts val="1000"/>
              </a:spcBef>
              <a:defRPr lang="pt-BR" sz="1800"/>
            </a:lvl3pPr>
            <a:lvl4pPr>
              <a:spcBef>
                <a:spcPts val="1000"/>
              </a:spcBef>
              <a:defRPr lang="pt-BR" sz="1800"/>
            </a:lvl4pPr>
            <a:lvl5pPr>
              <a:spcBef>
                <a:spcPts val="1000"/>
              </a:spcBef>
              <a:defRPr lang="pt-BR" sz="1800"/>
            </a:lvl5pPr>
          </a:lstStyle>
          <a:p>
            <a:pPr lvl="0" rtl="0"/>
            <a:r>
              <a:rPr lang="pt-BR"/>
              <a:t>Clique para adicionar o texto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18" name="Espaço Reservado para o Número do Slide 2">
            <a:extLst>
              <a:ext uri="{FF2B5EF4-FFF2-40B4-BE49-F238E27FC236}">
                <a16:creationId xmlns:a16="http://schemas.microsoft.com/office/drawing/2014/main" id="{ED7A50D8-0839-EC58-FFBE-315A2099579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 rtlCol="0"/>
          <a:lstStyle>
            <a:lvl1pPr>
              <a:defRPr lang="pt-BR" sz="1600">
                <a:latin typeface="+mj-lt"/>
              </a:defRPr>
            </a:lvl1pPr>
          </a:lstStyle>
          <a:p>
            <a:pPr rtl="0"/>
            <a:fld id="{48F63A3B-78C7-47BE-AE5E-E10140E04643}" type="slidenum">
              <a:rPr lang="pt-BR" smtClean="0"/>
              <a:pPr rtl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528509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açã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ítulo 19">
            <a:extLst>
              <a:ext uri="{FF2B5EF4-FFF2-40B4-BE49-F238E27FC236}">
                <a16:creationId xmlns:a16="http://schemas.microsoft.com/office/drawing/2014/main" id="{C26B5661-F583-FA44-8353-161B862E69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64809" y="1057274"/>
            <a:ext cx="7043617" cy="2520217"/>
          </a:xfrm>
        </p:spPr>
        <p:txBody>
          <a:bodyPr tIns="0" bIns="0" rtlCol="0">
            <a:noAutofit/>
          </a:bodyPr>
          <a:lstStyle>
            <a:lvl1pPr algn="l">
              <a:lnSpc>
                <a:spcPct val="100000"/>
              </a:lnSpc>
              <a:defRPr lang="pt-BR" sz="3600"/>
            </a:lvl1pPr>
          </a:lstStyle>
          <a:p>
            <a:pPr rtl="0"/>
            <a:r>
              <a:rPr lang="pt-BR"/>
              <a:t>Clique para adicionar um título</a:t>
            </a:r>
          </a:p>
        </p:txBody>
      </p:sp>
      <p:sp>
        <p:nvSpPr>
          <p:cNvPr id="11" name="Imagem 0">
            <a:extLst>
              <a:ext uri="{FF2B5EF4-FFF2-40B4-BE49-F238E27FC236}">
                <a16:creationId xmlns:a16="http://schemas.microsoft.com/office/drawing/2014/main" id="{CD2D664E-6702-6607-A37E-2E99614491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5568" y="-2784"/>
            <a:ext cx="3443288" cy="6891337"/>
          </a:xfrm>
          <a:custGeom>
            <a:avLst/>
            <a:gdLst>
              <a:gd name="connsiteX0" fmla="*/ 3443288 w 3443288"/>
              <a:gd name="connsiteY0" fmla="*/ 0 h 6891337"/>
              <a:gd name="connsiteX1" fmla="*/ 0 w 3443288"/>
              <a:gd name="connsiteY1" fmla="*/ 0 h 6891337"/>
              <a:gd name="connsiteX2" fmla="*/ 0 w 3443288"/>
              <a:gd name="connsiteY2" fmla="*/ 6891338 h 6891337"/>
              <a:gd name="connsiteX3" fmla="*/ 3443288 w 3443288"/>
              <a:gd name="connsiteY3" fmla="*/ 6891338 h 6891337"/>
              <a:gd name="connsiteX4" fmla="*/ 3443288 w 3443288"/>
              <a:gd name="connsiteY4" fmla="*/ 0 h 6891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6891337">
                <a:moveTo>
                  <a:pt x="3443288" y="0"/>
                </a:moveTo>
                <a:lnTo>
                  <a:pt x="0" y="0"/>
                </a:lnTo>
                <a:lnTo>
                  <a:pt x="0" y="6891338"/>
                </a:lnTo>
                <a:lnTo>
                  <a:pt x="3443288" y="6891338"/>
                </a:lnTo>
                <a:lnTo>
                  <a:pt x="3443288" y="0"/>
                </a:lnTo>
                <a:close/>
              </a:path>
            </a:pathLst>
          </a:custGeom>
          <a:solidFill>
            <a:schemeClr val="accent3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pic>
        <p:nvPicPr>
          <p:cNvPr id="13" name="Imagem 1">
            <a:extLst>
              <a:ext uri="{FF2B5EF4-FFF2-40B4-BE49-F238E27FC236}">
                <a16:creationId xmlns:a16="http://schemas.microsoft.com/office/drawing/2014/main" id="{951C5737-DF7E-D671-AC74-9E488335B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703311" y="-2784"/>
            <a:ext cx="1734410" cy="5167313"/>
          </a:xfrm>
          <a:prstGeom prst="rect">
            <a:avLst/>
          </a:prstGeom>
        </p:spPr>
      </p:pic>
      <p:sp>
        <p:nvSpPr>
          <p:cNvPr id="39" name="Forma livre: Forma 38">
            <a:extLst>
              <a:ext uri="{FF2B5EF4-FFF2-40B4-BE49-F238E27FC236}">
                <a16:creationId xmlns:a16="http://schemas.microsoft.com/office/drawing/2014/main" id="{F232A1E1-DD38-15EA-6CA1-A84950EC43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721621" y="-2784"/>
            <a:ext cx="1716115" cy="1720853"/>
          </a:xfrm>
          <a:custGeom>
            <a:avLst/>
            <a:gdLst>
              <a:gd name="connsiteX0" fmla="*/ 93358 w 1716115"/>
              <a:gd name="connsiteY0" fmla="*/ 0 h 1720853"/>
              <a:gd name="connsiteX1" fmla="*/ 110348 w 1716115"/>
              <a:gd name="connsiteY1" fmla="*/ 0 h 1720853"/>
              <a:gd name="connsiteX2" fmla="*/ 1716029 w 1716115"/>
              <a:gd name="connsiteY2" fmla="*/ 1610112 h 1720853"/>
              <a:gd name="connsiteX3" fmla="*/ 1716029 w 1716115"/>
              <a:gd name="connsiteY3" fmla="*/ 1627151 h 1720853"/>
              <a:gd name="connsiteX4" fmla="*/ 1716115 w 1716115"/>
              <a:gd name="connsiteY4" fmla="*/ 1627237 h 1720853"/>
              <a:gd name="connsiteX5" fmla="*/ 93358 w 1716115"/>
              <a:gd name="connsiteY5" fmla="*/ 0 h 1720853"/>
              <a:gd name="connsiteX6" fmla="*/ 0 w 1716115"/>
              <a:gd name="connsiteY6" fmla="*/ 0 h 1720853"/>
              <a:gd name="connsiteX7" fmla="*/ 16989 w 1716115"/>
              <a:gd name="connsiteY7" fmla="*/ 0 h 1720853"/>
              <a:gd name="connsiteX8" fmla="*/ 1716114 w 1716115"/>
              <a:gd name="connsiteY8" fmla="*/ 1703814 h 1720853"/>
              <a:gd name="connsiteX9" fmla="*/ 1716114 w 1716115"/>
              <a:gd name="connsiteY9" fmla="*/ 1720853 h 1720853"/>
              <a:gd name="connsiteX10" fmla="*/ 0 w 1716115"/>
              <a:gd name="connsiteY10" fmla="*/ 0 h 1720853"/>
              <a:gd name="connsiteX11" fmla="*/ 186798 w 1716115"/>
              <a:gd name="connsiteY11" fmla="*/ 0 h 1720853"/>
              <a:gd name="connsiteX12" fmla="*/ 203788 w 1716115"/>
              <a:gd name="connsiteY12" fmla="*/ 0 h 1720853"/>
              <a:gd name="connsiteX13" fmla="*/ 1716109 w 1716115"/>
              <a:gd name="connsiteY13" fmla="*/ 1516501 h 1720853"/>
              <a:gd name="connsiteX14" fmla="*/ 1716109 w 1716115"/>
              <a:gd name="connsiteY14" fmla="*/ 1533535 h 1720853"/>
              <a:gd name="connsiteX15" fmla="*/ 186798 w 1716115"/>
              <a:gd name="connsiteY15" fmla="*/ 0 h 1720853"/>
              <a:gd name="connsiteX16" fmla="*/ 280155 w 1716115"/>
              <a:gd name="connsiteY16" fmla="*/ 0 h 1720853"/>
              <a:gd name="connsiteX17" fmla="*/ 297145 w 1716115"/>
              <a:gd name="connsiteY17" fmla="*/ 0 h 1720853"/>
              <a:gd name="connsiteX18" fmla="*/ 1716114 w 1716115"/>
              <a:gd name="connsiteY18" fmla="*/ 1422885 h 1720853"/>
              <a:gd name="connsiteX19" fmla="*/ 1716114 w 1716115"/>
              <a:gd name="connsiteY19" fmla="*/ 1439924 h 1720853"/>
              <a:gd name="connsiteX20" fmla="*/ 280155 w 1716115"/>
              <a:gd name="connsiteY20" fmla="*/ 0 h 1720853"/>
              <a:gd name="connsiteX21" fmla="*/ 373512 w 1716115"/>
              <a:gd name="connsiteY21" fmla="*/ 0 h 1720853"/>
              <a:gd name="connsiteX22" fmla="*/ 390502 w 1716115"/>
              <a:gd name="connsiteY22" fmla="*/ 0 h 1720853"/>
              <a:gd name="connsiteX23" fmla="*/ 1716029 w 1716115"/>
              <a:gd name="connsiteY23" fmla="*/ 1329184 h 1720853"/>
              <a:gd name="connsiteX24" fmla="*/ 1716029 w 1716115"/>
              <a:gd name="connsiteY24" fmla="*/ 1346223 h 1720853"/>
              <a:gd name="connsiteX25" fmla="*/ 1716114 w 1716115"/>
              <a:gd name="connsiteY25" fmla="*/ 1346308 h 1720853"/>
              <a:gd name="connsiteX26" fmla="*/ 373512 w 1716115"/>
              <a:gd name="connsiteY26" fmla="*/ 0 h 1720853"/>
              <a:gd name="connsiteX27" fmla="*/ 466953 w 1716115"/>
              <a:gd name="connsiteY27" fmla="*/ 0 h 1720853"/>
              <a:gd name="connsiteX28" fmla="*/ 483944 w 1716115"/>
              <a:gd name="connsiteY28" fmla="*/ 0 h 1720853"/>
              <a:gd name="connsiteX29" fmla="*/ 1716110 w 1716115"/>
              <a:gd name="connsiteY29" fmla="*/ 1235573 h 1720853"/>
              <a:gd name="connsiteX30" fmla="*/ 1716110 w 1716115"/>
              <a:gd name="connsiteY30" fmla="*/ 1252607 h 1720853"/>
              <a:gd name="connsiteX31" fmla="*/ 466953 w 1716115"/>
              <a:gd name="connsiteY31" fmla="*/ 0 h 1720853"/>
              <a:gd name="connsiteX32" fmla="*/ 560310 w 1716115"/>
              <a:gd name="connsiteY32" fmla="*/ 0 h 1720853"/>
              <a:gd name="connsiteX33" fmla="*/ 577297 w 1716115"/>
              <a:gd name="connsiteY33" fmla="*/ 0 h 1720853"/>
              <a:gd name="connsiteX34" fmla="*/ 1716109 w 1716115"/>
              <a:gd name="connsiteY34" fmla="*/ 1141957 h 1720853"/>
              <a:gd name="connsiteX35" fmla="*/ 1716109 w 1716115"/>
              <a:gd name="connsiteY35" fmla="*/ 1158991 h 1720853"/>
              <a:gd name="connsiteX36" fmla="*/ 560310 w 1716115"/>
              <a:gd name="connsiteY36" fmla="*/ 0 h 1720853"/>
              <a:gd name="connsiteX37" fmla="*/ 653668 w 1716115"/>
              <a:gd name="connsiteY37" fmla="*/ 0 h 1720853"/>
              <a:gd name="connsiteX38" fmla="*/ 670655 w 1716115"/>
              <a:gd name="connsiteY38" fmla="*/ 0 h 1720853"/>
              <a:gd name="connsiteX39" fmla="*/ 1716029 w 1716115"/>
              <a:gd name="connsiteY39" fmla="*/ 1048255 h 1720853"/>
              <a:gd name="connsiteX40" fmla="*/ 1716029 w 1716115"/>
              <a:gd name="connsiteY40" fmla="*/ 1065294 h 1720853"/>
              <a:gd name="connsiteX41" fmla="*/ 1716114 w 1716115"/>
              <a:gd name="connsiteY41" fmla="*/ 1065380 h 1720853"/>
              <a:gd name="connsiteX42" fmla="*/ 653668 w 1716115"/>
              <a:gd name="connsiteY42" fmla="*/ 0 h 1720853"/>
              <a:gd name="connsiteX43" fmla="*/ 747112 w 1716115"/>
              <a:gd name="connsiteY43" fmla="*/ 0 h 1720853"/>
              <a:gd name="connsiteX44" fmla="*/ 764104 w 1716115"/>
              <a:gd name="connsiteY44" fmla="*/ 0 h 1720853"/>
              <a:gd name="connsiteX45" fmla="*/ 1716115 w 1716115"/>
              <a:gd name="connsiteY45" fmla="*/ 954644 h 1720853"/>
              <a:gd name="connsiteX46" fmla="*/ 1716115 w 1716115"/>
              <a:gd name="connsiteY46" fmla="*/ 971678 h 1720853"/>
              <a:gd name="connsiteX47" fmla="*/ 747112 w 1716115"/>
              <a:gd name="connsiteY47" fmla="*/ 0 h 1720853"/>
              <a:gd name="connsiteX48" fmla="*/ 840465 w 1716115"/>
              <a:gd name="connsiteY48" fmla="*/ 0 h 1720853"/>
              <a:gd name="connsiteX49" fmla="*/ 857452 w 1716115"/>
              <a:gd name="connsiteY49" fmla="*/ 0 h 1720853"/>
              <a:gd name="connsiteX50" fmla="*/ 1716109 w 1716115"/>
              <a:gd name="connsiteY50" fmla="*/ 861028 h 1720853"/>
              <a:gd name="connsiteX51" fmla="*/ 1716109 w 1716115"/>
              <a:gd name="connsiteY51" fmla="*/ 878062 h 1720853"/>
              <a:gd name="connsiteX52" fmla="*/ 840465 w 1716115"/>
              <a:gd name="connsiteY52" fmla="*/ 0 h 1720853"/>
              <a:gd name="connsiteX53" fmla="*/ 933823 w 1716115"/>
              <a:gd name="connsiteY53" fmla="*/ 0 h 1720853"/>
              <a:gd name="connsiteX54" fmla="*/ 950810 w 1716115"/>
              <a:gd name="connsiteY54" fmla="*/ 0 h 1720853"/>
              <a:gd name="connsiteX55" fmla="*/ 1716114 w 1716115"/>
              <a:gd name="connsiteY55" fmla="*/ 767327 h 1720853"/>
              <a:gd name="connsiteX56" fmla="*/ 1716114 w 1716115"/>
              <a:gd name="connsiteY56" fmla="*/ 784366 h 1720853"/>
              <a:gd name="connsiteX57" fmla="*/ 1716114 w 1716115"/>
              <a:gd name="connsiteY57" fmla="*/ 784451 h 1720853"/>
              <a:gd name="connsiteX58" fmla="*/ 933823 w 1716115"/>
              <a:gd name="connsiteY58" fmla="*/ 0 h 1720853"/>
              <a:gd name="connsiteX59" fmla="*/ 1027262 w 1716115"/>
              <a:gd name="connsiteY59" fmla="*/ 0 h 1720853"/>
              <a:gd name="connsiteX60" fmla="*/ 1044254 w 1716115"/>
              <a:gd name="connsiteY60" fmla="*/ 0 h 1720853"/>
              <a:gd name="connsiteX61" fmla="*/ 1716110 w 1716115"/>
              <a:gd name="connsiteY61" fmla="*/ 673716 h 1720853"/>
              <a:gd name="connsiteX62" fmla="*/ 1716110 w 1716115"/>
              <a:gd name="connsiteY62" fmla="*/ 690750 h 1720853"/>
              <a:gd name="connsiteX63" fmla="*/ 1027262 w 1716115"/>
              <a:gd name="connsiteY63" fmla="*/ 0 h 1720853"/>
              <a:gd name="connsiteX64" fmla="*/ 1120625 w 1716115"/>
              <a:gd name="connsiteY64" fmla="*/ 0 h 1720853"/>
              <a:gd name="connsiteX65" fmla="*/ 1137612 w 1716115"/>
              <a:gd name="connsiteY65" fmla="*/ 0 h 1720853"/>
              <a:gd name="connsiteX66" fmla="*/ 1716115 w 1716115"/>
              <a:gd name="connsiteY66" fmla="*/ 580100 h 1720853"/>
              <a:gd name="connsiteX67" fmla="*/ 1716115 w 1716115"/>
              <a:gd name="connsiteY67" fmla="*/ 597134 h 1720853"/>
              <a:gd name="connsiteX68" fmla="*/ 1120625 w 1716115"/>
              <a:gd name="connsiteY68" fmla="*/ 0 h 1720853"/>
              <a:gd name="connsiteX69" fmla="*/ 1213978 w 1716115"/>
              <a:gd name="connsiteY69" fmla="*/ 0 h 1720853"/>
              <a:gd name="connsiteX70" fmla="*/ 1230965 w 1716115"/>
              <a:gd name="connsiteY70" fmla="*/ 0 h 1720853"/>
              <a:gd name="connsiteX71" fmla="*/ 1716109 w 1716115"/>
              <a:gd name="connsiteY71" fmla="*/ 486398 h 1720853"/>
              <a:gd name="connsiteX72" fmla="*/ 1716109 w 1716115"/>
              <a:gd name="connsiteY72" fmla="*/ 503437 h 1720853"/>
              <a:gd name="connsiteX73" fmla="*/ 1716109 w 1716115"/>
              <a:gd name="connsiteY73" fmla="*/ 503523 h 1720853"/>
              <a:gd name="connsiteX74" fmla="*/ 1213978 w 1716115"/>
              <a:gd name="connsiteY74" fmla="*/ 0 h 1720853"/>
              <a:gd name="connsiteX75" fmla="*/ 1307422 w 1716115"/>
              <a:gd name="connsiteY75" fmla="*/ 0 h 1720853"/>
              <a:gd name="connsiteX76" fmla="*/ 1324414 w 1716115"/>
              <a:gd name="connsiteY76" fmla="*/ 0 h 1720853"/>
              <a:gd name="connsiteX77" fmla="*/ 1716115 w 1716115"/>
              <a:gd name="connsiteY77" fmla="*/ 392784 h 1720853"/>
              <a:gd name="connsiteX78" fmla="*/ 1716115 w 1716115"/>
              <a:gd name="connsiteY78" fmla="*/ 409821 h 1720853"/>
              <a:gd name="connsiteX79" fmla="*/ 1307422 w 1716115"/>
              <a:gd name="connsiteY79" fmla="*/ 0 h 1720853"/>
              <a:gd name="connsiteX80" fmla="*/ 1400775 w 1716115"/>
              <a:gd name="connsiteY80" fmla="*/ 0 h 1720853"/>
              <a:gd name="connsiteX81" fmla="*/ 1417762 w 1716115"/>
              <a:gd name="connsiteY81" fmla="*/ 0 h 1720853"/>
              <a:gd name="connsiteX82" fmla="*/ 1716109 w 1716115"/>
              <a:gd name="connsiteY82" fmla="*/ 299170 h 1720853"/>
              <a:gd name="connsiteX83" fmla="*/ 1716109 w 1716115"/>
              <a:gd name="connsiteY83" fmla="*/ 316207 h 1720853"/>
              <a:gd name="connsiteX84" fmla="*/ 1400775 w 1716115"/>
              <a:gd name="connsiteY84" fmla="*/ 0 h 1720853"/>
              <a:gd name="connsiteX85" fmla="*/ 1494133 w 1716115"/>
              <a:gd name="connsiteY85" fmla="*/ 0 h 1720853"/>
              <a:gd name="connsiteX86" fmla="*/ 1511120 w 1716115"/>
              <a:gd name="connsiteY86" fmla="*/ 0 h 1720853"/>
              <a:gd name="connsiteX87" fmla="*/ 1716109 w 1716115"/>
              <a:gd name="connsiteY87" fmla="*/ 205556 h 1720853"/>
              <a:gd name="connsiteX88" fmla="*/ 1716109 w 1716115"/>
              <a:gd name="connsiteY88" fmla="*/ 222592 h 1720853"/>
              <a:gd name="connsiteX89" fmla="*/ 1494133 w 1716115"/>
              <a:gd name="connsiteY89" fmla="*/ 0 h 1720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716115" h="1720853">
                <a:moveTo>
                  <a:pt x="93358" y="0"/>
                </a:moveTo>
                <a:lnTo>
                  <a:pt x="110348" y="0"/>
                </a:lnTo>
                <a:cubicBezTo>
                  <a:pt x="110348" y="887874"/>
                  <a:pt x="830686" y="1610112"/>
                  <a:pt x="1716029" y="1610112"/>
                </a:cubicBezTo>
                <a:lnTo>
                  <a:pt x="1716029" y="1627151"/>
                </a:lnTo>
                <a:lnTo>
                  <a:pt x="1716115" y="1627237"/>
                </a:lnTo>
                <a:cubicBezTo>
                  <a:pt x="821334" y="1627237"/>
                  <a:pt x="93358" y="897252"/>
                  <a:pt x="93358" y="0"/>
                </a:cubicBezTo>
                <a:close/>
                <a:moveTo>
                  <a:pt x="0" y="0"/>
                </a:moveTo>
                <a:lnTo>
                  <a:pt x="16989" y="0"/>
                </a:lnTo>
                <a:cubicBezTo>
                  <a:pt x="16989" y="939499"/>
                  <a:pt x="779202" y="1703814"/>
                  <a:pt x="1716114" y="1703814"/>
                </a:cubicBezTo>
                <a:lnTo>
                  <a:pt x="1716114" y="1720853"/>
                </a:lnTo>
                <a:cubicBezTo>
                  <a:pt x="769850" y="1720853"/>
                  <a:pt x="0" y="948877"/>
                  <a:pt x="0" y="0"/>
                </a:cubicBezTo>
                <a:close/>
                <a:moveTo>
                  <a:pt x="186798" y="0"/>
                </a:moveTo>
                <a:lnTo>
                  <a:pt x="203788" y="0"/>
                </a:lnTo>
                <a:cubicBezTo>
                  <a:pt x="203788" y="836248"/>
                  <a:pt x="882254" y="1516501"/>
                  <a:pt x="1716109" y="1516501"/>
                </a:cubicBezTo>
                <a:lnTo>
                  <a:pt x="1716109" y="1533535"/>
                </a:lnTo>
                <a:cubicBezTo>
                  <a:pt x="872812" y="1533535"/>
                  <a:pt x="186798" y="845626"/>
                  <a:pt x="186798" y="0"/>
                </a:cubicBezTo>
                <a:close/>
                <a:moveTo>
                  <a:pt x="280155" y="0"/>
                </a:moveTo>
                <a:lnTo>
                  <a:pt x="297145" y="0"/>
                </a:lnTo>
                <a:cubicBezTo>
                  <a:pt x="297145" y="784537"/>
                  <a:pt x="933652" y="1422885"/>
                  <a:pt x="1716114" y="1422885"/>
                </a:cubicBezTo>
                <a:lnTo>
                  <a:pt x="1716114" y="1439924"/>
                </a:lnTo>
                <a:cubicBezTo>
                  <a:pt x="924300" y="1439924"/>
                  <a:pt x="280155" y="794001"/>
                  <a:pt x="280155" y="0"/>
                </a:cubicBezTo>
                <a:close/>
                <a:moveTo>
                  <a:pt x="373512" y="0"/>
                </a:moveTo>
                <a:lnTo>
                  <a:pt x="390502" y="0"/>
                </a:lnTo>
                <a:cubicBezTo>
                  <a:pt x="390502" y="732911"/>
                  <a:pt x="985135" y="1329184"/>
                  <a:pt x="1716029" y="1329184"/>
                </a:cubicBezTo>
                <a:lnTo>
                  <a:pt x="1716029" y="1346223"/>
                </a:lnTo>
                <a:lnTo>
                  <a:pt x="1716114" y="1346308"/>
                </a:lnTo>
                <a:cubicBezTo>
                  <a:pt x="975783" y="1346308"/>
                  <a:pt x="373512" y="742375"/>
                  <a:pt x="373512" y="0"/>
                </a:cubicBezTo>
                <a:close/>
                <a:moveTo>
                  <a:pt x="466953" y="0"/>
                </a:moveTo>
                <a:lnTo>
                  <a:pt x="483944" y="0"/>
                </a:lnTo>
                <a:cubicBezTo>
                  <a:pt x="483944" y="681286"/>
                  <a:pt x="1036704" y="1235573"/>
                  <a:pt x="1716110" y="1235573"/>
                </a:cubicBezTo>
                <a:lnTo>
                  <a:pt x="1716110" y="1252607"/>
                </a:lnTo>
                <a:cubicBezTo>
                  <a:pt x="1027347" y="1252607"/>
                  <a:pt x="466953" y="690664"/>
                  <a:pt x="466953" y="0"/>
                </a:cubicBezTo>
                <a:close/>
                <a:moveTo>
                  <a:pt x="560310" y="0"/>
                </a:moveTo>
                <a:lnTo>
                  <a:pt x="577297" y="0"/>
                </a:lnTo>
                <a:cubicBezTo>
                  <a:pt x="577297" y="629660"/>
                  <a:pt x="1088188" y="1141957"/>
                  <a:pt x="1716109" y="1141957"/>
                </a:cubicBezTo>
                <a:lnTo>
                  <a:pt x="1716109" y="1158991"/>
                </a:lnTo>
                <a:cubicBezTo>
                  <a:pt x="1078835" y="1158991"/>
                  <a:pt x="560310" y="639038"/>
                  <a:pt x="560310" y="0"/>
                </a:cubicBezTo>
                <a:close/>
                <a:moveTo>
                  <a:pt x="653668" y="0"/>
                </a:moveTo>
                <a:lnTo>
                  <a:pt x="670655" y="0"/>
                </a:lnTo>
                <a:cubicBezTo>
                  <a:pt x="670655" y="578035"/>
                  <a:pt x="1139586" y="1048255"/>
                  <a:pt x="1716029" y="1048255"/>
                </a:cubicBezTo>
                <a:lnTo>
                  <a:pt x="1716029" y="1065294"/>
                </a:lnTo>
                <a:lnTo>
                  <a:pt x="1716114" y="1065380"/>
                </a:lnTo>
                <a:cubicBezTo>
                  <a:pt x="1130319" y="1065380"/>
                  <a:pt x="653668" y="587499"/>
                  <a:pt x="653668" y="0"/>
                </a:cubicBezTo>
                <a:close/>
                <a:moveTo>
                  <a:pt x="747112" y="0"/>
                </a:moveTo>
                <a:lnTo>
                  <a:pt x="764104" y="0"/>
                </a:lnTo>
                <a:cubicBezTo>
                  <a:pt x="764104" y="526409"/>
                  <a:pt x="1191155" y="954644"/>
                  <a:pt x="1716115" y="954644"/>
                </a:cubicBezTo>
                <a:lnTo>
                  <a:pt x="1716115" y="971678"/>
                </a:lnTo>
                <a:cubicBezTo>
                  <a:pt x="1181802" y="971678"/>
                  <a:pt x="747112" y="535787"/>
                  <a:pt x="747112" y="0"/>
                </a:cubicBezTo>
                <a:close/>
                <a:moveTo>
                  <a:pt x="840465" y="0"/>
                </a:moveTo>
                <a:lnTo>
                  <a:pt x="857452" y="0"/>
                </a:lnTo>
                <a:cubicBezTo>
                  <a:pt x="857452" y="474783"/>
                  <a:pt x="1242638" y="861028"/>
                  <a:pt x="1716109" y="861028"/>
                </a:cubicBezTo>
                <a:lnTo>
                  <a:pt x="1716109" y="878062"/>
                </a:lnTo>
                <a:cubicBezTo>
                  <a:pt x="1233281" y="878062"/>
                  <a:pt x="840465" y="484162"/>
                  <a:pt x="840465" y="0"/>
                </a:cubicBezTo>
                <a:close/>
                <a:moveTo>
                  <a:pt x="933823" y="0"/>
                </a:moveTo>
                <a:lnTo>
                  <a:pt x="950810" y="0"/>
                </a:lnTo>
                <a:cubicBezTo>
                  <a:pt x="950810" y="423157"/>
                  <a:pt x="1294121" y="767327"/>
                  <a:pt x="1716114" y="767327"/>
                </a:cubicBezTo>
                <a:lnTo>
                  <a:pt x="1716114" y="784366"/>
                </a:lnTo>
                <a:lnTo>
                  <a:pt x="1716114" y="784451"/>
                </a:lnTo>
                <a:cubicBezTo>
                  <a:pt x="1284769" y="784451"/>
                  <a:pt x="933823" y="432536"/>
                  <a:pt x="933823" y="0"/>
                </a:cubicBezTo>
                <a:close/>
                <a:moveTo>
                  <a:pt x="1027262" y="0"/>
                </a:moveTo>
                <a:lnTo>
                  <a:pt x="1044254" y="0"/>
                </a:lnTo>
                <a:cubicBezTo>
                  <a:pt x="1044254" y="371532"/>
                  <a:pt x="1345685" y="673716"/>
                  <a:pt x="1716110" y="673716"/>
                </a:cubicBezTo>
                <a:lnTo>
                  <a:pt x="1716110" y="690750"/>
                </a:lnTo>
                <a:cubicBezTo>
                  <a:pt x="1336248" y="690750"/>
                  <a:pt x="1027262" y="380824"/>
                  <a:pt x="1027262" y="0"/>
                </a:cubicBezTo>
                <a:close/>
                <a:moveTo>
                  <a:pt x="1120625" y="0"/>
                </a:moveTo>
                <a:lnTo>
                  <a:pt x="1137612" y="0"/>
                </a:lnTo>
                <a:cubicBezTo>
                  <a:pt x="1137612" y="319820"/>
                  <a:pt x="1397088" y="580100"/>
                  <a:pt x="1716115" y="580100"/>
                </a:cubicBezTo>
                <a:lnTo>
                  <a:pt x="1716115" y="597134"/>
                </a:lnTo>
                <a:cubicBezTo>
                  <a:pt x="1387736" y="597134"/>
                  <a:pt x="1120625" y="329285"/>
                  <a:pt x="1120625" y="0"/>
                </a:cubicBezTo>
                <a:close/>
                <a:moveTo>
                  <a:pt x="1213978" y="0"/>
                </a:moveTo>
                <a:lnTo>
                  <a:pt x="1230965" y="0"/>
                </a:lnTo>
                <a:cubicBezTo>
                  <a:pt x="1230965" y="268195"/>
                  <a:pt x="1448571" y="486398"/>
                  <a:pt x="1716109" y="486398"/>
                </a:cubicBezTo>
                <a:lnTo>
                  <a:pt x="1716109" y="503437"/>
                </a:lnTo>
                <a:lnTo>
                  <a:pt x="1716109" y="503523"/>
                </a:lnTo>
                <a:cubicBezTo>
                  <a:pt x="1439214" y="503523"/>
                  <a:pt x="1213978" y="277659"/>
                  <a:pt x="1213978" y="0"/>
                </a:cubicBezTo>
                <a:close/>
                <a:moveTo>
                  <a:pt x="1307422" y="0"/>
                </a:moveTo>
                <a:lnTo>
                  <a:pt x="1324414" y="0"/>
                </a:lnTo>
                <a:cubicBezTo>
                  <a:pt x="1324414" y="216569"/>
                  <a:pt x="1500141" y="392784"/>
                  <a:pt x="1716115" y="392784"/>
                </a:cubicBezTo>
                <a:lnTo>
                  <a:pt x="1716115" y="409821"/>
                </a:lnTo>
                <a:cubicBezTo>
                  <a:pt x="1490703" y="409821"/>
                  <a:pt x="1307422" y="225948"/>
                  <a:pt x="1307422" y="0"/>
                </a:cubicBezTo>
                <a:close/>
                <a:moveTo>
                  <a:pt x="1400775" y="0"/>
                </a:moveTo>
                <a:lnTo>
                  <a:pt x="1417762" y="0"/>
                </a:lnTo>
                <a:cubicBezTo>
                  <a:pt x="1417762" y="164944"/>
                  <a:pt x="1551619" y="299170"/>
                  <a:pt x="1716109" y="299170"/>
                </a:cubicBezTo>
                <a:lnTo>
                  <a:pt x="1716109" y="316207"/>
                </a:lnTo>
                <a:cubicBezTo>
                  <a:pt x="1542266" y="316207"/>
                  <a:pt x="1400775" y="174322"/>
                  <a:pt x="1400775" y="0"/>
                </a:cubicBezTo>
                <a:close/>
                <a:moveTo>
                  <a:pt x="1494133" y="0"/>
                </a:moveTo>
                <a:lnTo>
                  <a:pt x="1511120" y="0"/>
                </a:lnTo>
                <a:cubicBezTo>
                  <a:pt x="1511120" y="113318"/>
                  <a:pt x="1603017" y="205556"/>
                  <a:pt x="1716109" y="205556"/>
                </a:cubicBezTo>
                <a:lnTo>
                  <a:pt x="1716109" y="222592"/>
                </a:lnTo>
                <a:cubicBezTo>
                  <a:pt x="1593750" y="222592"/>
                  <a:pt x="1494133" y="122783"/>
                  <a:pt x="1494133" y="0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23" cap="flat">
            <a:noFill/>
            <a:prstDash val="solid"/>
            <a:miter/>
          </a:ln>
        </p:spPr>
        <p:txBody>
          <a:bodyPr rtlCol="0" anchor="ctr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17" name="Imagem 5">
            <a:extLst>
              <a:ext uri="{FF2B5EF4-FFF2-40B4-BE49-F238E27FC236}">
                <a16:creationId xmlns:a16="http://schemas.microsoft.com/office/drawing/2014/main" id="{B9036D42-A06F-E6EE-BB91-8BAF045198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5568" y="3440504"/>
            <a:ext cx="3443288" cy="3448050"/>
          </a:xfrm>
          <a:custGeom>
            <a:avLst/>
            <a:gdLst>
              <a:gd name="connsiteX0" fmla="*/ 1721644 w 3443288"/>
              <a:gd name="connsiteY0" fmla="*/ 3448051 h 3448050"/>
              <a:gd name="connsiteX1" fmla="*/ 3443288 w 3443288"/>
              <a:gd name="connsiteY1" fmla="*/ 1724025 h 3448050"/>
              <a:gd name="connsiteX2" fmla="*/ 1721644 w 3443288"/>
              <a:gd name="connsiteY2" fmla="*/ 0 h 3448050"/>
              <a:gd name="connsiteX3" fmla="*/ 0 w 3443288"/>
              <a:gd name="connsiteY3" fmla="*/ 1724025 h 3448050"/>
              <a:gd name="connsiteX4" fmla="*/ 1721644 w 3443288"/>
              <a:gd name="connsiteY4" fmla="*/ 3448051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3448050">
                <a:moveTo>
                  <a:pt x="1721644" y="3448051"/>
                </a:moveTo>
                <a:cubicBezTo>
                  <a:pt x="2672482" y="3448051"/>
                  <a:pt x="3443288" y="2676178"/>
                  <a:pt x="3443288" y="1724025"/>
                </a:cubicBezTo>
                <a:cubicBezTo>
                  <a:pt x="3443288" y="771873"/>
                  <a:pt x="2672482" y="0"/>
                  <a:pt x="1721644" y="0"/>
                </a:cubicBezTo>
                <a:cubicBezTo>
                  <a:pt x="770806" y="0"/>
                  <a:pt x="0" y="771873"/>
                  <a:pt x="0" y="1724025"/>
                </a:cubicBezTo>
                <a:cubicBezTo>
                  <a:pt x="0" y="2676178"/>
                  <a:pt x="770806" y="3448051"/>
                  <a:pt x="1721644" y="3448051"/>
                </a:cubicBezTo>
                <a:close/>
              </a:path>
            </a:pathLst>
          </a:custGeom>
          <a:solidFill>
            <a:schemeClr val="accent6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pic>
        <p:nvPicPr>
          <p:cNvPr id="19" name="Imagem 6">
            <a:extLst>
              <a:ext uri="{FF2B5EF4-FFF2-40B4-BE49-F238E27FC236}">
                <a16:creationId xmlns:a16="http://schemas.microsoft.com/office/drawing/2014/main" id="{86E0540C-3355-A50D-AC61-047B54B70C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718457" y="3440504"/>
            <a:ext cx="1719263" cy="1724025"/>
          </a:xfrm>
          <a:prstGeom prst="rect">
            <a:avLst/>
          </a:prstGeom>
        </p:spPr>
      </p:pic>
      <p:sp>
        <p:nvSpPr>
          <p:cNvPr id="16" name="Espaço Reservado para o Número do Slide 2">
            <a:extLst>
              <a:ext uri="{FF2B5EF4-FFF2-40B4-BE49-F238E27FC236}">
                <a16:creationId xmlns:a16="http://schemas.microsoft.com/office/drawing/2014/main" id="{B00F713C-1CC6-5879-0410-95F179D56AD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 rtlCol="0"/>
          <a:lstStyle>
            <a:lvl1pPr>
              <a:defRPr lang="pt-BR" sz="1600">
                <a:latin typeface="+mj-lt"/>
              </a:defRPr>
            </a:lvl1pPr>
          </a:lstStyle>
          <a:p>
            <a:pPr rtl="0"/>
            <a:fld id="{48F63A3B-78C7-47BE-AE5E-E10140E04643}" type="slidenum">
              <a:rPr lang="pt-BR" smtClean="0"/>
              <a:pPr rtl="0"/>
              <a:t>‹nº›</a:t>
            </a:fld>
            <a:endParaRPr lang="pt-BR" dirty="0"/>
          </a:p>
        </p:txBody>
      </p:sp>
      <p:sp>
        <p:nvSpPr>
          <p:cNvPr id="2" name="Espaço Reservado para Conteúdo 2">
            <a:extLst>
              <a:ext uri="{FF2B5EF4-FFF2-40B4-BE49-F238E27FC236}">
                <a16:creationId xmlns:a16="http://schemas.microsoft.com/office/drawing/2014/main" id="{8E40D3F2-4A7A-F909-AC98-0B402B26776E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364808" y="3808750"/>
            <a:ext cx="7043618" cy="2233233"/>
          </a:xfrm>
        </p:spPr>
        <p:txBody>
          <a:bodyPr lIns="91440" tIns="0" rIns="91440" bIns="0" rtlCol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pt-BR" sz="2400"/>
            </a:lvl1pPr>
            <a:lvl2pPr marL="347472">
              <a:lnSpc>
                <a:spcPct val="100000"/>
              </a:lnSpc>
              <a:spcBef>
                <a:spcPts val="0"/>
              </a:spcBef>
              <a:defRPr lang="pt-BR" sz="2400"/>
            </a:lvl2pPr>
            <a:lvl3pPr marL="685800">
              <a:lnSpc>
                <a:spcPct val="100000"/>
              </a:lnSpc>
              <a:spcBef>
                <a:spcPts val="0"/>
              </a:spcBef>
              <a:defRPr lang="pt-BR" sz="2400"/>
            </a:lvl3pPr>
          </a:lstStyle>
          <a:p>
            <a:pPr lvl="0" rtl="0"/>
            <a:r>
              <a:rPr lang="pt-BR"/>
              <a:t>Clique para adicionar o texto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</p:txBody>
      </p:sp>
    </p:spTree>
    <p:extLst>
      <p:ext uri="{BB962C8B-B14F-4D97-AF65-F5344CB8AC3E}">
        <p14:creationId xmlns:p14="http://schemas.microsoft.com/office/powerpoint/2010/main" val="31162965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çã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orma Livre 26">
            <a:extLst>
              <a:ext uri="{FF2B5EF4-FFF2-40B4-BE49-F238E27FC236}">
                <a16:creationId xmlns:a16="http://schemas.microsoft.com/office/drawing/2014/main" id="{3C7B0BB3-A5CA-7C72-DC39-AD00EC9096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4" y="3427336"/>
            <a:ext cx="3202546" cy="3430665"/>
          </a:xfrm>
          <a:custGeom>
            <a:avLst/>
            <a:gdLst>
              <a:gd name="connsiteX0" fmla="*/ 0 w 3202546"/>
              <a:gd name="connsiteY0" fmla="*/ 0 h 3430665"/>
              <a:gd name="connsiteX1" fmla="*/ 3202546 w 3202546"/>
              <a:gd name="connsiteY1" fmla="*/ 0 h 3430665"/>
              <a:gd name="connsiteX2" fmla="*/ 3202546 w 3202546"/>
              <a:gd name="connsiteY2" fmla="*/ 3430665 h 3430665"/>
              <a:gd name="connsiteX3" fmla="*/ 0 w 3202546"/>
              <a:gd name="connsiteY3" fmla="*/ 3430665 h 3430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430665">
                <a:moveTo>
                  <a:pt x="0" y="0"/>
                </a:moveTo>
                <a:lnTo>
                  <a:pt x="3202546" y="0"/>
                </a:lnTo>
                <a:lnTo>
                  <a:pt x="3202546" y="3430665"/>
                </a:lnTo>
                <a:lnTo>
                  <a:pt x="0" y="343066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defPPr>
              <a:defRPr lang="pt-BR"/>
            </a:defPPr>
          </a:lstStyle>
          <a:p>
            <a:pPr lvl="0" rtl="0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8" name="Forma Livre 17">
            <a:extLst>
              <a:ext uri="{FF2B5EF4-FFF2-40B4-BE49-F238E27FC236}">
                <a16:creationId xmlns:a16="http://schemas.microsoft.com/office/drawing/2014/main" id="{07871527-68A5-0A5C-F5A6-A80523BAC9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4" y="3654149"/>
            <a:ext cx="3202546" cy="3203852"/>
          </a:xfrm>
          <a:custGeom>
            <a:avLst/>
            <a:gdLst>
              <a:gd name="connsiteX0" fmla="*/ 3202546 w 3202546"/>
              <a:gd name="connsiteY0" fmla="*/ 0 h 3203852"/>
              <a:gd name="connsiteX1" fmla="*/ 3202546 w 3202546"/>
              <a:gd name="connsiteY1" fmla="*/ 3203852 h 3203852"/>
              <a:gd name="connsiteX2" fmla="*/ 0 w 3202546"/>
              <a:gd name="connsiteY2" fmla="*/ 3203852 h 3203852"/>
              <a:gd name="connsiteX3" fmla="*/ 0 w 3202546"/>
              <a:gd name="connsiteY3" fmla="*/ 3190718 h 3203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203852">
                <a:moveTo>
                  <a:pt x="3202546" y="0"/>
                </a:moveTo>
                <a:lnTo>
                  <a:pt x="3202546" y="3203852"/>
                </a:lnTo>
                <a:lnTo>
                  <a:pt x="0" y="3203852"/>
                </a:lnTo>
                <a:lnTo>
                  <a:pt x="0" y="319071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defPPr>
              <a:defRPr lang="pt-BR"/>
            </a:defPPr>
          </a:lstStyle>
          <a:p>
            <a:pPr lvl="0" rtl="0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4" name="Forma Livre 13">
            <a:extLst>
              <a:ext uri="{FF2B5EF4-FFF2-40B4-BE49-F238E27FC236}">
                <a16:creationId xmlns:a16="http://schemas.microsoft.com/office/drawing/2014/main" id="{CEB118B3-9B06-AD11-738A-7A0651F98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5" y="1"/>
            <a:ext cx="3202545" cy="3437345"/>
          </a:xfrm>
          <a:custGeom>
            <a:avLst/>
            <a:gdLst>
              <a:gd name="connsiteX0" fmla="*/ 0 w 3202545"/>
              <a:gd name="connsiteY0" fmla="*/ 0 h 3437345"/>
              <a:gd name="connsiteX1" fmla="*/ 3202545 w 3202545"/>
              <a:gd name="connsiteY1" fmla="*/ 0 h 3437345"/>
              <a:gd name="connsiteX2" fmla="*/ 3202545 w 3202545"/>
              <a:gd name="connsiteY2" fmla="*/ 3437345 h 3437345"/>
              <a:gd name="connsiteX3" fmla="*/ 0 w 3202545"/>
              <a:gd name="connsiteY3" fmla="*/ 3437345 h 3437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5" h="3437345">
                <a:moveTo>
                  <a:pt x="0" y="0"/>
                </a:moveTo>
                <a:lnTo>
                  <a:pt x="3202545" y="0"/>
                </a:lnTo>
                <a:lnTo>
                  <a:pt x="3202545" y="3437345"/>
                </a:lnTo>
                <a:lnTo>
                  <a:pt x="0" y="343734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defPPr>
              <a:defRPr lang="pt-BR"/>
            </a:defPPr>
          </a:lstStyle>
          <a:p>
            <a:pPr lvl="0" rtl="0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6" name="Forma Livre 15">
            <a:extLst>
              <a:ext uri="{FF2B5EF4-FFF2-40B4-BE49-F238E27FC236}">
                <a16:creationId xmlns:a16="http://schemas.microsoft.com/office/drawing/2014/main" id="{0EA94262-504E-06F2-F383-E832C37B12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4" y="6681"/>
            <a:ext cx="3202546" cy="3436477"/>
          </a:xfrm>
          <a:custGeom>
            <a:avLst/>
            <a:gdLst>
              <a:gd name="connsiteX0" fmla="*/ 0 w 3202546"/>
              <a:gd name="connsiteY0" fmla="*/ 0 h 3436477"/>
              <a:gd name="connsiteX1" fmla="*/ 3202546 w 3202546"/>
              <a:gd name="connsiteY1" fmla="*/ 3214418 h 3436477"/>
              <a:gd name="connsiteX2" fmla="*/ 3202546 w 3202546"/>
              <a:gd name="connsiteY2" fmla="*/ 3436477 h 3436477"/>
              <a:gd name="connsiteX3" fmla="*/ 0 w 3202546"/>
              <a:gd name="connsiteY3" fmla="*/ 3436477 h 3436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436477">
                <a:moveTo>
                  <a:pt x="0" y="0"/>
                </a:moveTo>
                <a:lnTo>
                  <a:pt x="3202546" y="3214418"/>
                </a:lnTo>
                <a:lnTo>
                  <a:pt x="3202546" y="3436477"/>
                </a:lnTo>
                <a:lnTo>
                  <a:pt x="0" y="343647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defPPr>
              <a:defRPr lang="pt-BR"/>
            </a:defPPr>
          </a:lstStyle>
          <a:p>
            <a:pPr lvl="0" rtl="0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20" name="Título 19">
            <a:extLst>
              <a:ext uri="{FF2B5EF4-FFF2-40B4-BE49-F238E27FC236}">
                <a16:creationId xmlns:a16="http://schemas.microsoft.com/office/drawing/2014/main" id="{C26B5661-F583-FA44-8353-161B862E69B1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914399" y="834635"/>
            <a:ext cx="7796464" cy="1222385"/>
          </a:xfrm>
        </p:spPr>
        <p:txBody>
          <a:bodyPr tIns="0" bIns="0" rtlCol="0">
            <a:noAutofit/>
          </a:bodyPr>
          <a:lstStyle>
            <a:lvl1pPr algn="l">
              <a:lnSpc>
                <a:spcPct val="100000"/>
              </a:lnSpc>
              <a:defRPr lang="pt-BR" sz="3600"/>
            </a:lvl1pPr>
          </a:lstStyle>
          <a:p>
            <a:pPr rtl="0"/>
            <a:r>
              <a:rPr lang="pt-BR"/>
              <a:t>Clique para adicionar um título</a:t>
            </a:r>
          </a:p>
        </p:txBody>
      </p:sp>
      <p:sp>
        <p:nvSpPr>
          <p:cNvPr id="19" name="Espaço Reservado para o Número do Slide 2">
            <a:extLst>
              <a:ext uri="{FF2B5EF4-FFF2-40B4-BE49-F238E27FC236}">
                <a16:creationId xmlns:a16="http://schemas.microsoft.com/office/drawing/2014/main" id="{BFBCB81C-7599-87A1-8037-5FB8C374503A}"/>
              </a:ext>
            </a:extLst>
          </p:cNvPr>
          <p:cNvSpPr>
            <a:spLocks noGrp="1"/>
          </p:cNvSpPr>
          <p:nvPr userDrawn="1"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 rtlCol="0"/>
          <a:lstStyle>
            <a:lvl1pPr>
              <a:defRPr lang="pt-BR" sz="1600">
                <a:latin typeface="+mj-lt"/>
              </a:defRPr>
            </a:lvl1pPr>
          </a:lstStyle>
          <a:p>
            <a:pPr rtl="0"/>
            <a:fld id="{48F63A3B-78C7-47BE-AE5E-E10140E04643}" type="slidenum">
              <a:rPr lang="pt-BR" smtClean="0"/>
              <a:pPr rtl="0"/>
              <a:t>‹nº›</a:t>
            </a:fld>
            <a:endParaRPr lang="pt-BR" dirty="0"/>
          </a:p>
        </p:txBody>
      </p:sp>
      <p:sp>
        <p:nvSpPr>
          <p:cNvPr id="23" name="Espaço Reservado para Conteúdo 3">
            <a:extLst>
              <a:ext uri="{FF2B5EF4-FFF2-40B4-BE49-F238E27FC236}">
                <a16:creationId xmlns:a16="http://schemas.microsoft.com/office/drawing/2014/main" id="{6FF02D51-6992-3FED-2A19-92E5AC564CF4}"/>
              </a:ext>
            </a:extLst>
          </p:cNvPr>
          <p:cNvSpPr>
            <a:spLocks noGrp="1"/>
          </p:cNvSpPr>
          <p:nvPr userDrawn="1">
            <p:ph sz="half" idx="2" hasCustomPrompt="1"/>
          </p:nvPr>
        </p:nvSpPr>
        <p:spPr>
          <a:xfrm>
            <a:off x="914400" y="2303028"/>
            <a:ext cx="3283119" cy="3720337"/>
          </a:xfrm>
        </p:spPr>
        <p:txBody>
          <a:bodyPr lIns="91440" tIns="0" rIns="91440" bIns="0" rtlCol="0">
            <a:normAutofit/>
          </a:bodyPr>
          <a:lstStyle>
            <a:lvl1pPr marL="0" indent="0">
              <a:spcBef>
                <a:spcPts val="1000"/>
              </a:spcBef>
              <a:buNone/>
              <a:defRPr lang="pt-BR" sz="1800"/>
            </a:lvl1pPr>
            <a:lvl2pPr marL="283464" indent="-283464">
              <a:spcBef>
                <a:spcPts val="1000"/>
              </a:spcBef>
              <a:defRPr lang="pt-BR" sz="1800"/>
            </a:lvl2pPr>
            <a:lvl3pPr marL="283464" indent="-283464">
              <a:spcBef>
                <a:spcPts val="1000"/>
              </a:spcBef>
              <a:defRPr lang="pt-BR" sz="1800"/>
            </a:lvl3pPr>
            <a:lvl4pPr marL="283464" indent="-283464">
              <a:spcBef>
                <a:spcPts val="1000"/>
              </a:spcBef>
              <a:defRPr lang="pt-BR" sz="1800"/>
            </a:lvl4pPr>
            <a:lvl5pPr marL="283464" indent="-283464">
              <a:spcBef>
                <a:spcPts val="1000"/>
              </a:spcBef>
              <a:defRPr lang="pt-BR" sz="1800"/>
            </a:lvl5pPr>
          </a:lstStyle>
          <a:p>
            <a:pPr lvl="0" rtl="0"/>
            <a:r>
              <a:rPr lang="pt-BR"/>
              <a:t>Clique para adicionar o texto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25" name="Espaço Reservado para Conteúdo 5">
            <a:extLst>
              <a:ext uri="{FF2B5EF4-FFF2-40B4-BE49-F238E27FC236}">
                <a16:creationId xmlns:a16="http://schemas.microsoft.com/office/drawing/2014/main" id="{C2762372-3C12-61F8-F131-E4C08A2B1735}"/>
              </a:ext>
            </a:extLst>
          </p:cNvPr>
          <p:cNvSpPr>
            <a:spLocks noGrp="1"/>
          </p:cNvSpPr>
          <p:nvPr userDrawn="1">
            <p:ph sz="quarter" idx="4" hasCustomPrompt="1"/>
          </p:nvPr>
        </p:nvSpPr>
        <p:spPr>
          <a:xfrm>
            <a:off x="4782159" y="2303028"/>
            <a:ext cx="3284951" cy="3720337"/>
          </a:xfrm>
        </p:spPr>
        <p:txBody>
          <a:bodyPr lIns="91440" tIns="0" rIns="91440" bIns="0" rtlCol="0">
            <a:normAutofit/>
          </a:bodyPr>
          <a:lstStyle>
            <a:lvl1pPr marL="0" indent="0">
              <a:spcBef>
                <a:spcPts val="1000"/>
              </a:spcBef>
              <a:buNone/>
              <a:defRPr lang="pt-BR" sz="1800"/>
            </a:lvl1pPr>
            <a:lvl2pPr marL="283464" indent="-283464">
              <a:spcBef>
                <a:spcPts val="1000"/>
              </a:spcBef>
              <a:defRPr lang="pt-BR" sz="1800"/>
            </a:lvl2pPr>
            <a:lvl3pPr marL="283464" indent="-283464">
              <a:spcBef>
                <a:spcPts val="1000"/>
              </a:spcBef>
              <a:defRPr lang="pt-BR" sz="1800"/>
            </a:lvl3pPr>
            <a:lvl4pPr marL="283464" indent="-283464">
              <a:spcBef>
                <a:spcPts val="1000"/>
              </a:spcBef>
              <a:defRPr lang="pt-BR" sz="1800"/>
            </a:lvl4pPr>
            <a:lvl5pPr marL="283464" indent="-283464">
              <a:spcBef>
                <a:spcPts val="1000"/>
              </a:spcBef>
              <a:defRPr lang="pt-BR" sz="1800"/>
            </a:lvl5pPr>
          </a:lstStyle>
          <a:p>
            <a:pPr lvl="0" rtl="0"/>
            <a:r>
              <a:rPr lang="pt-BR"/>
              <a:t>Clique para adicionar o texto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16867332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nha do Temp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tângulo 32">
            <a:extLst>
              <a:ext uri="{FF2B5EF4-FFF2-40B4-BE49-F238E27FC236}">
                <a16:creationId xmlns:a16="http://schemas.microsoft.com/office/drawing/2014/main" id="{376CF4B8-1811-BD21-43A7-560AC4724F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-400"/>
            <a:ext cx="12216063" cy="346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pt-BR"/>
            </a:defPPr>
          </a:lstStyle>
          <a:p>
            <a:pPr algn="ctr" rtl="0"/>
            <a:endParaRPr lang="pt-BR" sz="450" dirty="0"/>
          </a:p>
        </p:txBody>
      </p:sp>
      <p:sp>
        <p:nvSpPr>
          <p:cNvPr id="34" name="Retângulo 33">
            <a:extLst>
              <a:ext uri="{FF2B5EF4-FFF2-40B4-BE49-F238E27FC236}">
                <a16:creationId xmlns:a16="http://schemas.microsoft.com/office/drawing/2014/main" id="{30B7B4F0-D3BC-63DF-6429-F771BE5A3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420493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</a:lstStyle>
          <a:p>
            <a:pPr algn="ctr" rtl="0"/>
            <a:endParaRPr lang="pt-BR" sz="160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65C6DDD-D2BB-0153-0F53-9F7C17BDFD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65393"/>
            <a:ext cx="7631709" cy="1091627"/>
          </a:xfrm>
        </p:spPr>
        <p:txBody>
          <a:bodyPr tIns="0" bIns="0" rtlCol="0"/>
          <a:lstStyle>
            <a:lvl1pPr algn="l">
              <a:lnSpc>
                <a:spcPct val="100000"/>
              </a:lnSpc>
              <a:defRPr lang="pt-BR" sz="3600">
                <a:solidFill>
                  <a:schemeClr val="accent6"/>
                </a:solidFill>
              </a:defRPr>
            </a:lvl1pPr>
          </a:lstStyle>
          <a:p>
            <a:pPr rtl="0"/>
            <a:r>
              <a:rPr lang="pt-BR"/>
              <a:t>Clique para adicionar um título</a:t>
            </a:r>
          </a:p>
        </p:txBody>
      </p:sp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0AADE444-940A-5A34-8C49-4F15BC33EEC7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914400" y="2303028"/>
            <a:ext cx="3283119" cy="4144192"/>
          </a:xfrm>
        </p:spPr>
        <p:txBody>
          <a:bodyPr lIns="91440" tIns="0" rIns="91440" bIns="0" rtlCol="0">
            <a:normAutofit/>
          </a:bodyPr>
          <a:lstStyle>
            <a:lvl1pPr marL="457200" indent="-457200">
              <a:spcBef>
                <a:spcPts val="1000"/>
              </a:spcBef>
              <a:buFont typeface="+mj-lt"/>
              <a:buAutoNum type="arabicPeriod"/>
              <a:defRPr lang="pt-BR" sz="1800"/>
            </a:lvl1pPr>
            <a:lvl2pPr marL="745236" indent="-342900">
              <a:spcBef>
                <a:spcPts val="1000"/>
              </a:spcBef>
              <a:buFont typeface="+mj-lt"/>
              <a:buAutoNum type="alphaLcPeriod"/>
              <a:defRPr lang="pt-BR" sz="1800"/>
            </a:lvl2pPr>
            <a:lvl3pPr marL="1202436" indent="-342900">
              <a:spcBef>
                <a:spcPts val="1000"/>
              </a:spcBef>
              <a:buFont typeface="+mj-lt"/>
              <a:buAutoNum type="arabicParenR"/>
              <a:defRPr lang="pt-BR" sz="1800"/>
            </a:lvl3pPr>
            <a:lvl4pPr marL="1659636" indent="-342900">
              <a:spcBef>
                <a:spcPts val="1000"/>
              </a:spcBef>
              <a:buFont typeface="+mj-lt"/>
              <a:buAutoNum type="alphaLcParenR"/>
              <a:defRPr lang="pt-BR" sz="1800"/>
            </a:lvl4pPr>
            <a:lvl5pPr indent="-283464">
              <a:spcBef>
                <a:spcPts val="1000"/>
              </a:spcBef>
              <a:defRPr lang="pt-BR" sz="1800"/>
            </a:lvl5pPr>
          </a:lstStyle>
          <a:p>
            <a:pPr lvl="0" rtl="0"/>
            <a:r>
              <a:rPr lang="pt-BR"/>
              <a:t>Clique para adicionar o texto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7A79FCB-9A9F-6B60-A95C-FCF020598DE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782159" y="2303028"/>
            <a:ext cx="3763950" cy="4144192"/>
          </a:xfrm>
        </p:spPr>
        <p:txBody>
          <a:bodyPr lIns="91440" tIns="0" rIns="91440" bIns="0" rtlCol="0">
            <a:normAutofit/>
          </a:bodyPr>
          <a:lstStyle>
            <a:lvl1pPr marL="0" indent="0">
              <a:spcBef>
                <a:spcPts val="1000"/>
              </a:spcBef>
              <a:buNone/>
              <a:defRPr lang="pt-BR" sz="1800"/>
            </a:lvl1pPr>
            <a:lvl2pPr indent="-283464">
              <a:spcBef>
                <a:spcPts val="1000"/>
              </a:spcBef>
              <a:defRPr lang="pt-BR" sz="1800"/>
            </a:lvl2pPr>
            <a:lvl3pPr indent="-283464">
              <a:spcBef>
                <a:spcPts val="1000"/>
              </a:spcBef>
              <a:defRPr lang="pt-BR" sz="1800"/>
            </a:lvl3pPr>
            <a:lvl4pPr indent="-283464">
              <a:spcBef>
                <a:spcPts val="1000"/>
              </a:spcBef>
              <a:defRPr lang="pt-BR" sz="1800"/>
            </a:lvl4pPr>
            <a:lvl5pPr indent="-283464">
              <a:spcBef>
                <a:spcPts val="1000"/>
              </a:spcBef>
              <a:defRPr lang="pt-BR" sz="1800"/>
            </a:lvl5pPr>
          </a:lstStyle>
          <a:p>
            <a:pPr lvl="0" rtl="0"/>
            <a:r>
              <a:rPr lang="pt-BR"/>
              <a:t>Clique para adicionar o texto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31" name="Espaço Reservado para Imagem 30">
            <a:extLst>
              <a:ext uri="{FF2B5EF4-FFF2-40B4-BE49-F238E27FC236}">
                <a16:creationId xmlns:a16="http://schemas.microsoft.com/office/drawing/2014/main" id="{2912B88E-830A-AD4C-378F-46EF5F77950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989454" y="965393"/>
            <a:ext cx="3202545" cy="5892607"/>
          </a:xfrm>
          <a:custGeom>
            <a:avLst/>
            <a:gdLst>
              <a:gd name="connsiteX0" fmla="*/ 0 w 3202545"/>
              <a:gd name="connsiteY0" fmla="*/ 0 h 6023366"/>
              <a:gd name="connsiteX1" fmla="*/ 3202545 w 3202545"/>
              <a:gd name="connsiteY1" fmla="*/ 0 h 6023366"/>
              <a:gd name="connsiteX2" fmla="*/ 3202545 w 3202545"/>
              <a:gd name="connsiteY2" fmla="*/ 3165406 h 6023366"/>
              <a:gd name="connsiteX3" fmla="*/ 2923656 w 3202545"/>
              <a:gd name="connsiteY3" fmla="*/ 3179481 h 6023366"/>
              <a:gd name="connsiteX4" fmla="*/ 364096 w 3202545"/>
              <a:gd name="connsiteY4" fmla="*/ 6016124 h 6023366"/>
              <a:gd name="connsiteX5" fmla="*/ 364096 w 3202545"/>
              <a:gd name="connsiteY5" fmla="*/ 6023364 h 6023366"/>
              <a:gd name="connsiteX6" fmla="*/ 1231541 w 3202545"/>
              <a:gd name="connsiteY6" fmla="*/ 6023364 h 6023366"/>
              <a:gd name="connsiteX7" fmla="*/ 1241636 w 3202545"/>
              <a:gd name="connsiteY7" fmla="*/ 5822974 h 6023366"/>
              <a:gd name="connsiteX8" fmla="*/ 3012253 w 3202545"/>
              <a:gd name="connsiteY8" fmla="*/ 4042481 h 6023366"/>
              <a:gd name="connsiteX9" fmla="*/ 3202545 w 3202545"/>
              <a:gd name="connsiteY9" fmla="*/ 4032784 h 6023366"/>
              <a:gd name="connsiteX10" fmla="*/ 3202545 w 3202545"/>
              <a:gd name="connsiteY10" fmla="*/ 4033098 h 6023366"/>
              <a:gd name="connsiteX11" fmla="*/ 3012291 w 3202545"/>
              <a:gd name="connsiteY11" fmla="*/ 4042794 h 6023366"/>
              <a:gd name="connsiteX12" fmla="*/ 1242011 w 3202545"/>
              <a:gd name="connsiteY12" fmla="*/ 5823008 h 6023366"/>
              <a:gd name="connsiteX13" fmla="*/ 1231918 w 3202545"/>
              <a:gd name="connsiteY13" fmla="*/ 6023365 h 6023366"/>
              <a:gd name="connsiteX14" fmla="*/ 3202545 w 3202545"/>
              <a:gd name="connsiteY14" fmla="*/ 6023365 h 6023366"/>
              <a:gd name="connsiteX15" fmla="*/ 3202545 w 3202545"/>
              <a:gd name="connsiteY15" fmla="*/ 6023366 h 6023366"/>
              <a:gd name="connsiteX16" fmla="*/ 0 w 3202545"/>
              <a:gd name="connsiteY16" fmla="*/ 6023366 h 6023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202545" h="6023366">
                <a:moveTo>
                  <a:pt x="0" y="0"/>
                </a:moveTo>
                <a:lnTo>
                  <a:pt x="3202545" y="0"/>
                </a:lnTo>
                <a:lnTo>
                  <a:pt x="3202545" y="3165406"/>
                </a:lnTo>
                <a:lnTo>
                  <a:pt x="2923656" y="3179481"/>
                </a:lnTo>
                <a:cubicBezTo>
                  <a:pt x="1485615" y="3325450"/>
                  <a:pt x="364096" y="4539349"/>
                  <a:pt x="364096" y="6016124"/>
                </a:cubicBezTo>
                <a:lnTo>
                  <a:pt x="364096" y="6023364"/>
                </a:lnTo>
                <a:lnTo>
                  <a:pt x="1231541" y="6023364"/>
                </a:lnTo>
                <a:lnTo>
                  <a:pt x="1241636" y="5822974"/>
                </a:lnTo>
                <a:cubicBezTo>
                  <a:pt x="1336361" y="4887576"/>
                  <a:pt x="2077946" y="4138236"/>
                  <a:pt x="3012253" y="4042481"/>
                </a:cubicBezTo>
                <a:lnTo>
                  <a:pt x="3202545" y="4032784"/>
                </a:lnTo>
                <a:lnTo>
                  <a:pt x="3202545" y="4033098"/>
                </a:lnTo>
                <a:lnTo>
                  <a:pt x="3012291" y="4042794"/>
                </a:lnTo>
                <a:cubicBezTo>
                  <a:pt x="2078162" y="4138534"/>
                  <a:pt x="1336718" y="4887757"/>
                  <a:pt x="1242011" y="5823008"/>
                </a:cubicBezTo>
                <a:lnTo>
                  <a:pt x="1231918" y="6023365"/>
                </a:lnTo>
                <a:lnTo>
                  <a:pt x="3202545" y="6023365"/>
                </a:lnTo>
                <a:lnTo>
                  <a:pt x="3202545" y="6023366"/>
                </a:lnTo>
                <a:lnTo>
                  <a:pt x="0" y="6023366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 rtlCol="0">
            <a:noAutofit/>
          </a:bodyPr>
          <a:lstStyle>
            <a:lvl1pPr marL="0" indent="0">
              <a:buNone/>
              <a:defRPr lang="pt-BR" sz="1800"/>
            </a:lvl1pPr>
          </a:lstStyle>
          <a:p>
            <a:pPr lvl="0" rtl="0"/>
            <a:r>
              <a:rPr lang="pt-BR"/>
              <a:t>Clique para adicionar uma imagem</a:t>
            </a:r>
          </a:p>
        </p:txBody>
      </p:sp>
      <p:grpSp>
        <p:nvGrpSpPr>
          <p:cNvPr id="32" name="Grupo 31">
            <a:extLst>
              <a:ext uri="{FF2B5EF4-FFF2-40B4-BE49-F238E27FC236}">
                <a16:creationId xmlns:a16="http://schemas.microsoft.com/office/drawing/2014/main" id="{B9152F76-E42E-3D76-6BDB-2FA0D69216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353550" y="4000041"/>
            <a:ext cx="2838450" cy="2857959"/>
            <a:chOff x="12797096" y="4000041"/>
            <a:chExt cx="2838450" cy="2857959"/>
          </a:xfrm>
        </p:grpSpPr>
        <p:sp>
          <p:nvSpPr>
            <p:cNvPr id="20" name="Forma livre: Forma 28">
              <a:extLst>
                <a:ext uri="{FF2B5EF4-FFF2-40B4-BE49-F238E27FC236}">
                  <a16:creationId xmlns:a16="http://schemas.microsoft.com/office/drawing/2014/main" id="{ED0348C7-D83F-0AD7-2539-41219A7956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2797096" y="4000041"/>
              <a:ext cx="2838450" cy="2857958"/>
            </a:xfrm>
            <a:custGeom>
              <a:avLst/>
              <a:gdLst>
                <a:gd name="connsiteX0" fmla="*/ 1971005 w 2838450"/>
                <a:gd name="connsiteY0" fmla="*/ 0 h 2857958"/>
                <a:gd name="connsiteX1" fmla="*/ 2838450 w 2838450"/>
                <a:gd name="connsiteY1" fmla="*/ 0 h 2857958"/>
                <a:gd name="connsiteX2" fmla="*/ 2838450 w 2838450"/>
                <a:gd name="connsiteY2" fmla="*/ 7240 h 2857958"/>
                <a:gd name="connsiteX3" fmla="*/ 278890 w 2838450"/>
                <a:gd name="connsiteY3" fmla="*/ 2843883 h 2857958"/>
                <a:gd name="connsiteX4" fmla="*/ 0 w 2838450"/>
                <a:gd name="connsiteY4" fmla="*/ 2857958 h 2857958"/>
                <a:gd name="connsiteX5" fmla="*/ 0 w 2838450"/>
                <a:gd name="connsiteY5" fmla="*/ 1990580 h 2857958"/>
                <a:gd name="connsiteX6" fmla="*/ 190293 w 2838450"/>
                <a:gd name="connsiteY6" fmla="*/ 1980883 h 2857958"/>
                <a:gd name="connsiteX7" fmla="*/ 1960910 w 2838450"/>
                <a:gd name="connsiteY7" fmla="*/ 200390 h 285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38450" h="2857958">
                  <a:moveTo>
                    <a:pt x="1971005" y="0"/>
                  </a:moveTo>
                  <a:lnTo>
                    <a:pt x="2838450" y="0"/>
                  </a:lnTo>
                  <a:lnTo>
                    <a:pt x="2838450" y="7240"/>
                  </a:lnTo>
                  <a:cubicBezTo>
                    <a:pt x="2838450" y="1484015"/>
                    <a:pt x="1716931" y="2697914"/>
                    <a:pt x="278890" y="2843883"/>
                  </a:cubicBezTo>
                  <a:lnTo>
                    <a:pt x="0" y="2857958"/>
                  </a:lnTo>
                  <a:lnTo>
                    <a:pt x="0" y="1990580"/>
                  </a:lnTo>
                  <a:lnTo>
                    <a:pt x="190293" y="1980883"/>
                  </a:lnTo>
                  <a:cubicBezTo>
                    <a:pt x="1124600" y="1885128"/>
                    <a:pt x="1866185" y="1135788"/>
                    <a:pt x="1960910" y="20039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>
              <a:defPPr>
                <a:defRPr lang="pt-BR"/>
              </a:defPPr>
            </a:lstStyle>
            <a:p>
              <a:pPr lvl="0" rtl="0"/>
              <a:endParaRPr lang="pt-BR" dirty="0"/>
            </a:p>
          </p:txBody>
        </p:sp>
        <p:sp>
          <p:nvSpPr>
            <p:cNvPr id="21" name="Forma livre: Forma 25">
              <a:extLst>
                <a:ext uri="{FF2B5EF4-FFF2-40B4-BE49-F238E27FC236}">
                  <a16:creationId xmlns:a16="http://schemas.microsoft.com/office/drawing/2014/main" id="{E911AA2D-BE77-278D-CD2E-2EB3E180F3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3664918" y="4867733"/>
              <a:ext cx="1970627" cy="1990267"/>
            </a:xfrm>
            <a:custGeom>
              <a:avLst/>
              <a:gdLst>
                <a:gd name="connsiteX0" fmla="*/ 0 w 1970627"/>
                <a:gd name="connsiteY0" fmla="*/ 0 h 1990267"/>
                <a:gd name="connsiteX1" fmla="*/ 1970627 w 1970627"/>
                <a:gd name="connsiteY1" fmla="*/ 0 h 1990267"/>
                <a:gd name="connsiteX2" fmla="*/ 1960534 w 1970627"/>
                <a:gd name="connsiteY2" fmla="*/ 200357 h 1990267"/>
                <a:gd name="connsiteX3" fmla="*/ 190254 w 1970627"/>
                <a:gd name="connsiteY3" fmla="*/ 1980571 h 1990267"/>
                <a:gd name="connsiteX4" fmla="*/ 0 w 1970627"/>
                <a:gd name="connsiteY4" fmla="*/ 1990267 h 1990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70627" h="1990267">
                  <a:moveTo>
                    <a:pt x="0" y="0"/>
                  </a:moveTo>
                  <a:lnTo>
                    <a:pt x="1970627" y="0"/>
                  </a:lnTo>
                  <a:lnTo>
                    <a:pt x="1960534" y="200357"/>
                  </a:lnTo>
                  <a:cubicBezTo>
                    <a:pt x="1865827" y="1135608"/>
                    <a:pt x="1124383" y="1884831"/>
                    <a:pt x="190254" y="1980571"/>
                  </a:cubicBezTo>
                  <a:lnTo>
                    <a:pt x="0" y="199026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>
              <a:defPPr>
                <a:defRPr lang="pt-BR"/>
              </a:defPPr>
            </a:lstStyle>
            <a:p>
              <a:pPr lvl="0" rtl="0"/>
              <a:endParaRPr lang="pt-BR" dirty="0">
                <a:solidFill>
                  <a:schemeClr val="tx1"/>
                </a:solidFill>
              </a:endParaRPr>
            </a:p>
          </p:txBody>
        </p:sp>
        <p:sp>
          <p:nvSpPr>
            <p:cNvPr id="22" name="Forma livre: Forma 15">
              <a:extLst>
                <a:ext uri="{FF2B5EF4-FFF2-40B4-BE49-F238E27FC236}">
                  <a16:creationId xmlns:a16="http://schemas.microsoft.com/office/drawing/2014/main" id="{B6CE0BA6-C0FD-AC39-6C31-8477E0CAFD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4632096" y="5844983"/>
              <a:ext cx="1003449" cy="1013015"/>
            </a:xfrm>
            <a:custGeom>
              <a:avLst/>
              <a:gdLst>
                <a:gd name="connsiteX0" fmla="*/ 0 w 1003449"/>
                <a:gd name="connsiteY0" fmla="*/ 0 h 1013015"/>
                <a:gd name="connsiteX1" fmla="*/ 1003449 w 1003449"/>
                <a:gd name="connsiteY1" fmla="*/ 0 h 1013015"/>
                <a:gd name="connsiteX2" fmla="*/ 998306 w 1003449"/>
                <a:gd name="connsiteY2" fmla="*/ 100639 h 1013015"/>
                <a:gd name="connsiteX3" fmla="*/ 90663 w 1003449"/>
                <a:gd name="connsiteY3" fmla="*/ 1008380 h 1013015"/>
                <a:gd name="connsiteX4" fmla="*/ 0 w 1003449"/>
                <a:gd name="connsiteY4" fmla="*/ 1013015 h 1013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3449" h="1013015">
                  <a:moveTo>
                    <a:pt x="0" y="0"/>
                  </a:moveTo>
                  <a:lnTo>
                    <a:pt x="1003449" y="0"/>
                  </a:lnTo>
                  <a:lnTo>
                    <a:pt x="998306" y="100639"/>
                  </a:lnTo>
                  <a:cubicBezTo>
                    <a:pt x="949402" y="576784"/>
                    <a:pt x="566756" y="959471"/>
                    <a:pt x="90663" y="1008380"/>
                  </a:cubicBezTo>
                  <a:lnTo>
                    <a:pt x="0" y="10130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>
              <a:defPPr>
                <a:defRPr lang="pt-BR"/>
              </a:defPPr>
            </a:lstStyle>
            <a:p>
              <a:pPr lvl="0" rtl="0"/>
              <a:endParaRPr lang="pt-BR" dirty="0">
                <a:solidFill>
                  <a:schemeClr val="tx1"/>
                </a:solidFill>
              </a:endParaRPr>
            </a:p>
          </p:txBody>
        </p:sp>
        <p:sp>
          <p:nvSpPr>
            <p:cNvPr id="23" name="Imagem 2">
              <a:extLst>
                <a:ext uri="{FF2B5EF4-FFF2-40B4-BE49-F238E27FC236}">
                  <a16:creationId xmlns:a16="http://schemas.microsoft.com/office/drawing/2014/main" id="{666AD1A4-36DE-12F3-BB78-BA678A5957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3402193" y="5492845"/>
              <a:ext cx="775021" cy="775021"/>
            </a:xfrm>
            <a:custGeom>
              <a:avLst/>
              <a:gdLst>
                <a:gd name="connsiteX0" fmla="*/ 387511 w 775021"/>
                <a:gd name="connsiteY0" fmla="*/ 775021 h 775021"/>
                <a:gd name="connsiteX1" fmla="*/ 775021 w 775021"/>
                <a:gd name="connsiteY1" fmla="*/ 387511 h 775021"/>
                <a:gd name="connsiteX2" fmla="*/ 387511 w 775021"/>
                <a:gd name="connsiteY2" fmla="*/ 0 h 775021"/>
                <a:gd name="connsiteX3" fmla="*/ 0 w 775021"/>
                <a:gd name="connsiteY3" fmla="*/ 387511 h 775021"/>
                <a:gd name="connsiteX4" fmla="*/ 387511 w 775021"/>
                <a:gd name="connsiteY4" fmla="*/ 775021 h 77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5021" h="775021">
                  <a:moveTo>
                    <a:pt x="387511" y="775021"/>
                  </a:moveTo>
                  <a:cubicBezTo>
                    <a:pt x="601527" y="775021"/>
                    <a:pt x="775021" y="601527"/>
                    <a:pt x="775021" y="387511"/>
                  </a:cubicBezTo>
                  <a:cubicBezTo>
                    <a:pt x="775021" y="173494"/>
                    <a:pt x="601527" y="0"/>
                    <a:pt x="387511" y="0"/>
                  </a:cubicBezTo>
                  <a:cubicBezTo>
                    <a:pt x="173494" y="0"/>
                    <a:pt x="0" y="173494"/>
                    <a:pt x="0" y="387511"/>
                  </a:cubicBezTo>
                  <a:cubicBezTo>
                    <a:pt x="0" y="601527"/>
                    <a:pt x="173494" y="775021"/>
                    <a:pt x="387511" y="775021"/>
                  </a:cubicBezTo>
                  <a:close/>
                </a:path>
              </a:pathLst>
            </a:custGeom>
            <a:solidFill>
              <a:schemeClr val="accent6"/>
            </a:solidFill>
            <a:ln w="380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</p:grpSp>
      <p:sp>
        <p:nvSpPr>
          <p:cNvPr id="44" name="Espaço Reservado para o Número do Slide 2">
            <a:extLst>
              <a:ext uri="{FF2B5EF4-FFF2-40B4-BE49-F238E27FC236}">
                <a16:creationId xmlns:a16="http://schemas.microsoft.com/office/drawing/2014/main" id="{79071EEC-EAD1-8B22-009A-68E74589AA8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 rtlCol="0"/>
          <a:lstStyle>
            <a:lvl1pPr>
              <a:defRPr lang="pt-BR" sz="1600">
                <a:latin typeface="+mj-lt"/>
              </a:defRPr>
            </a:lvl1pPr>
          </a:lstStyle>
          <a:p>
            <a:pPr rtl="0"/>
            <a:fld id="{48F63A3B-78C7-47BE-AE5E-E10140E04643}" type="slidenum">
              <a:rPr lang="pt-BR" smtClean="0"/>
              <a:pPr rtl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836204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um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rma Livre 4">
            <a:extLst>
              <a:ext uri="{FF2B5EF4-FFF2-40B4-BE49-F238E27FC236}">
                <a16:creationId xmlns:a16="http://schemas.microsoft.com/office/drawing/2014/main" id="{28259CF0-6BC5-3693-6F49-C4489C07C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989454" y="-2546"/>
            <a:ext cx="3202546" cy="3441072"/>
          </a:xfrm>
          <a:custGeom>
            <a:avLst/>
            <a:gdLst>
              <a:gd name="connsiteX0" fmla="*/ 3202546 w 3202546"/>
              <a:gd name="connsiteY0" fmla="*/ 0 h 3441072"/>
              <a:gd name="connsiteX1" fmla="*/ 3202546 w 3202546"/>
              <a:gd name="connsiteY1" fmla="*/ 3441072 h 3441072"/>
              <a:gd name="connsiteX2" fmla="*/ 0 w 3202546"/>
              <a:gd name="connsiteY2" fmla="*/ 3441072 h 3441072"/>
              <a:gd name="connsiteX3" fmla="*/ 3082686 w 3202546"/>
              <a:gd name="connsiteY3" fmla="*/ 6086 h 3441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441072">
                <a:moveTo>
                  <a:pt x="3202546" y="0"/>
                </a:moveTo>
                <a:lnTo>
                  <a:pt x="3202546" y="3441072"/>
                </a:lnTo>
                <a:lnTo>
                  <a:pt x="0" y="3441072"/>
                </a:lnTo>
                <a:cubicBezTo>
                  <a:pt x="0" y="1653352"/>
                  <a:pt x="1351216" y="182908"/>
                  <a:pt x="3082686" y="6086"/>
                </a:cubicBezTo>
                <a:close/>
              </a:path>
            </a:pathLst>
          </a:custGeom>
          <a:solidFill>
            <a:schemeClr val="accent1"/>
          </a:solidFill>
          <a:ln w="4756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26" name="Imagem 4">
            <a:extLst>
              <a:ext uri="{FF2B5EF4-FFF2-40B4-BE49-F238E27FC236}">
                <a16:creationId xmlns:a16="http://schemas.microsoft.com/office/drawing/2014/main" id="{9019DA73-2516-F3D2-ECDB-620C90483D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V="1">
            <a:off x="9991725" y="1247775"/>
            <a:ext cx="2200275" cy="2181225"/>
          </a:xfrm>
          <a:custGeom>
            <a:avLst/>
            <a:gdLst>
              <a:gd name="connsiteX0" fmla="*/ 0 w 2200275"/>
              <a:gd name="connsiteY0" fmla="*/ 0 h 2181225"/>
              <a:gd name="connsiteX1" fmla="*/ 2200275 w 2200275"/>
              <a:gd name="connsiteY1" fmla="*/ 2181225 h 2181225"/>
              <a:gd name="connsiteX2" fmla="*/ 2200275 w 2200275"/>
              <a:gd name="connsiteY2" fmla="*/ 0 h 2181225"/>
              <a:gd name="connsiteX3" fmla="*/ 0 w 2200275"/>
              <a:gd name="connsiteY3" fmla="*/ 0 h 2181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00275" h="2181225">
                <a:moveTo>
                  <a:pt x="0" y="0"/>
                </a:moveTo>
                <a:cubicBezTo>
                  <a:pt x="0" y="1204689"/>
                  <a:pt x="985061" y="2181225"/>
                  <a:pt x="2200275" y="2181225"/>
                </a:cubicBezTo>
                <a:lnTo>
                  <a:pt x="2200275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 w="4763" cap="flat">
            <a:noFill/>
            <a:prstDash val="solid"/>
            <a:miter/>
          </a:ln>
        </p:spPr>
        <p:txBody>
          <a:bodyPr rtlCol="0" anchor="ctr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14" name="Forma Livre 13">
            <a:extLst>
              <a:ext uri="{FF2B5EF4-FFF2-40B4-BE49-F238E27FC236}">
                <a16:creationId xmlns:a16="http://schemas.microsoft.com/office/drawing/2014/main" id="{5665DA82-D253-8EC5-5DFB-F0266ED9FB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V="1">
            <a:off x="-20086" y="5331514"/>
            <a:ext cx="2148416" cy="1526486"/>
          </a:xfrm>
          <a:custGeom>
            <a:avLst/>
            <a:gdLst>
              <a:gd name="connsiteX0" fmla="*/ 0 w 2148416"/>
              <a:gd name="connsiteY0" fmla="*/ 1526486 h 1526486"/>
              <a:gd name="connsiteX1" fmla="*/ 2098930 w 2148416"/>
              <a:gd name="connsiteY1" fmla="*/ 135201 h 1526486"/>
              <a:gd name="connsiteX2" fmla="*/ 2148416 w 2148416"/>
              <a:gd name="connsiteY2" fmla="*/ 0 h 1526486"/>
              <a:gd name="connsiteX3" fmla="*/ 0 w 2148416"/>
              <a:gd name="connsiteY3" fmla="*/ 0 h 1526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48416" h="1526486">
                <a:moveTo>
                  <a:pt x="0" y="1526486"/>
                </a:moveTo>
                <a:cubicBezTo>
                  <a:pt x="943526" y="1526486"/>
                  <a:pt x="1753109" y="952785"/>
                  <a:pt x="2098930" y="135201"/>
                </a:cubicBezTo>
                <a:lnTo>
                  <a:pt x="2148416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50000"/>
            </a:schemeClr>
          </a:solidFill>
          <a:ln w="5083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pic>
        <p:nvPicPr>
          <p:cNvPr id="21" name="Imagem 2">
            <a:extLst>
              <a:ext uri="{FF2B5EF4-FFF2-40B4-BE49-F238E27FC236}">
                <a16:creationId xmlns:a16="http://schemas.microsoft.com/office/drawing/2014/main" id="{A8B7F1F1-806C-8D65-7340-220A0C4653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991886" y="1247775"/>
            <a:ext cx="2200114" cy="2200114"/>
          </a:xfrm>
          <a:prstGeom prst="rect">
            <a:avLst/>
          </a:prstGeom>
        </p:spPr>
      </p:pic>
      <p:sp>
        <p:nvSpPr>
          <p:cNvPr id="12" name="Forma Livre 11">
            <a:extLst>
              <a:ext uri="{FF2B5EF4-FFF2-40B4-BE49-F238E27FC236}">
                <a16:creationId xmlns:a16="http://schemas.microsoft.com/office/drawing/2014/main" id="{E76518D4-6149-BA03-3BE5-6A13A792C1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540428" y="6470488"/>
            <a:ext cx="775021" cy="387513"/>
          </a:xfrm>
          <a:custGeom>
            <a:avLst/>
            <a:gdLst>
              <a:gd name="connsiteX0" fmla="*/ 387511 w 775021"/>
              <a:gd name="connsiteY0" fmla="*/ 0 h 387513"/>
              <a:gd name="connsiteX1" fmla="*/ 775021 w 775021"/>
              <a:gd name="connsiteY1" fmla="*/ 387511 h 387513"/>
              <a:gd name="connsiteX2" fmla="*/ 775021 w 775021"/>
              <a:gd name="connsiteY2" fmla="*/ 387513 h 387513"/>
              <a:gd name="connsiteX3" fmla="*/ 1 w 775021"/>
              <a:gd name="connsiteY3" fmla="*/ 387513 h 387513"/>
              <a:gd name="connsiteX4" fmla="*/ 0 w 775021"/>
              <a:gd name="connsiteY4" fmla="*/ 387511 h 387513"/>
              <a:gd name="connsiteX5" fmla="*/ 387511 w 775021"/>
              <a:gd name="connsiteY5" fmla="*/ 0 h 387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5021" h="387513">
                <a:moveTo>
                  <a:pt x="387511" y="0"/>
                </a:moveTo>
                <a:cubicBezTo>
                  <a:pt x="601527" y="0"/>
                  <a:pt x="775021" y="173494"/>
                  <a:pt x="775021" y="387511"/>
                </a:cubicBezTo>
                <a:lnTo>
                  <a:pt x="775021" y="387513"/>
                </a:lnTo>
                <a:lnTo>
                  <a:pt x="1" y="387513"/>
                </a:lnTo>
                <a:lnTo>
                  <a:pt x="0" y="387511"/>
                </a:lnTo>
                <a:cubicBezTo>
                  <a:pt x="0" y="173494"/>
                  <a:pt x="173494" y="0"/>
                  <a:pt x="387511" y="0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4400" y="1057274"/>
            <a:ext cx="7843837" cy="1012782"/>
          </a:xfrm>
        </p:spPr>
        <p:txBody>
          <a:bodyPr tIns="0" bIns="0" rtlCol="0">
            <a:noAutofit/>
          </a:bodyPr>
          <a:lstStyle>
            <a:lvl1pPr algn="l">
              <a:lnSpc>
                <a:spcPct val="100000"/>
              </a:lnSpc>
              <a:defRPr lang="pt-BR" sz="3600" b="1"/>
            </a:lvl1pPr>
          </a:lstStyle>
          <a:p>
            <a:pPr rtl="0"/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30" name="Espaço Reservado para Conteúdo 2">
            <a:extLst>
              <a:ext uri="{FF2B5EF4-FFF2-40B4-BE49-F238E27FC236}">
                <a16:creationId xmlns:a16="http://schemas.microsoft.com/office/drawing/2014/main" id="{58F56A7F-403C-059D-4B58-A8D59888A158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914400" y="2331791"/>
            <a:ext cx="6903076" cy="3721817"/>
          </a:xfrm>
        </p:spPr>
        <p:txBody>
          <a:bodyPr tIns="0" bIns="0" rtlCol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pt-BR" sz="2400"/>
            </a:lvl1pPr>
            <a:lvl2pPr marL="347472">
              <a:lnSpc>
                <a:spcPct val="100000"/>
              </a:lnSpc>
              <a:spcBef>
                <a:spcPts val="0"/>
              </a:spcBef>
              <a:defRPr lang="pt-BR" sz="2400"/>
            </a:lvl2pPr>
            <a:lvl3pPr marL="685800">
              <a:lnSpc>
                <a:spcPct val="100000"/>
              </a:lnSpc>
              <a:spcBef>
                <a:spcPts val="0"/>
              </a:spcBef>
              <a:defRPr lang="pt-BR" sz="2400"/>
            </a:lvl3pPr>
          </a:lstStyle>
          <a:p>
            <a:pPr lvl="0" rtl="0"/>
            <a:r>
              <a:rPr lang="pt-BR"/>
              <a:t>Clique para adicionar o texto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</p:txBody>
      </p:sp>
      <p:sp>
        <p:nvSpPr>
          <p:cNvPr id="10" name="Espaço Reservado para Imagem 9">
            <a:extLst>
              <a:ext uri="{FF2B5EF4-FFF2-40B4-BE49-F238E27FC236}">
                <a16:creationId xmlns:a16="http://schemas.microsoft.com/office/drawing/2014/main" id="{0723BF40-731C-2A5B-FC2F-B59DEF431C6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989454" y="3405189"/>
            <a:ext cx="3202546" cy="3452811"/>
          </a:xfrm>
          <a:solidFill>
            <a:schemeClr val="accent1"/>
          </a:solidFill>
        </p:spPr>
        <p:txBody>
          <a:bodyPr rtlCol="0">
            <a:normAutofit/>
          </a:bodyPr>
          <a:lstStyle>
            <a:lvl1pPr marL="0" indent="0">
              <a:buNone/>
              <a:defRPr lang="pt-BR" sz="1800"/>
            </a:lvl1pPr>
          </a:lstStyle>
          <a:p>
            <a:pPr rtl="0"/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20" name="Espaço Reservado para o Número do Slide 2">
            <a:extLst>
              <a:ext uri="{FF2B5EF4-FFF2-40B4-BE49-F238E27FC236}">
                <a16:creationId xmlns:a16="http://schemas.microsoft.com/office/drawing/2014/main" id="{3ACD3A33-D8A4-7058-9798-30967E3EFD3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 rtlCol="0"/>
          <a:lstStyle>
            <a:lvl1pPr>
              <a:defRPr lang="pt-BR" sz="1600">
                <a:latin typeface="+mj-lt"/>
              </a:defRPr>
            </a:lvl1pPr>
          </a:lstStyle>
          <a:p>
            <a:pPr rtl="0"/>
            <a:fld id="{48F63A3B-78C7-47BE-AE5E-E10140E04643}" type="slidenum">
              <a:rPr lang="pt-BR" smtClean="0"/>
              <a:pPr rtl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071045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o Número do Slide 5"/>
          <p:cNvSpPr>
            <a:spLocks noGrp="1"/>
          </p:cNvSpPr>
          <p:nvPr>
            <p:ph type="sldNum" sz="quarter" idx="4"/>
          </p:nvPr>
        </p:nvSpPr>
        <p:spPr>
          <a:xfrm>
            <a:off x="10438475" y="457199"/>
            <a:ext cx="987552" cy="24450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lang="pt-BR" sz="1200">
                <a:solidFill>
                  <a:schemeClr val="accent6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rtl="0"/>
            <a:fld id="{48F63A3B-78C7-47BE-AE5E-E10140E04643}" type="slidenum">
              <a:rPr lang="pt-BR" smtClean="0"/>
              <a:pPr rtl="0"/>
              <a:t>‹nº›</a:t>
            </a:fld>
            <a:endParaRPr lang="pt-BR" dirty="0"/>
          </a:p>
        </p:txBody>
      </p:sp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758952" y="731520"/>
            <a:ext cx="10671048" cy="1362057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defPPr>
              <a:defRPr lang="pt-BR"/>
            </a:defPPr>
          </a:lstStyle>
          <a:p>
            <a:pPr rtl="0"/>
            <a:r>
              <a:rPr lang="pt-BR"/>
              <a:t>Clique para editar o estilo de título Mestre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58952" y="2103120"/>
            <a:ext cx="1067104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pt-BR"/>
            </a:defPPr>
          </a:lstStyle>
          <a:p>
            <a:pPr lvl="0" rtl="0"/>
            <a:r>
              <a:rPr lang="pt-BR"/>
              <a:t>Clique para editar o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4833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63" r:id="rId2"/>
    <p:sldLayoutId id="2147483680" r:id="rId3"/>
    <p:sldLayoutId id="2147483653" r:id="rId4"/>
    <p:sldLayoutId id="2147483668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1" r:id="rId11"/>
    <p:sldLayoutId id="2147483692" r:id="rId12"/>
    <p:sldLayoutId id="2147483676" r:id="rId13"/>
    <p:sldLayoutId id="2147483656" r:id="rId14"/>
    <p:sldLayoutId id="2147483657" r:id="rId15"/>
    <p:sldLayoutId id="2147483658" r:id="rId16"/>
    <p:sldLayoutId id="2147483659" r:id="rId17"/>
  </p:sldLayoutIdLst>
  <p:hf hdr="0" ftr="0" dt="0"/>
  <p:txStyles>
    <p:titleStyle>
      <a:lvl1pPr algn="ctr" defTabSz="914400" rtl="0" eaLnBrk="1" latinLnBrk="0" hangingPunct="1">
        <a:lnSpc>
          <a:spcPts val="4875"/>
        </a:lnSpc>
        <a:spcBef>
          <a:spcPct val="0"/>
        </a:spcBef>
        <a:buNone/>
        <a:defRPr lang="pt-BR" sz="3800" b="1" kern="1200" cap="all" baseline="0">
          <a:solidFill>
            <a:schemeClr val="accent6"/>
          </a:solidFill>
          <a:latin typeface="+mj-lt"/>
          <a:ea typeface="+mj-ea"/>
          <a:cs typeface="+mj-cs"/>
        </a:defRPr>
      </a:lvl1pPr>
    </p:titleStyle>
    <p:bodyStyle>
      <a:lvl1pPr marL="347472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lang="pt-BR" sz="2800" kern="1200">
          <a:solidFill>
            <a:schemeClr val="accent6"/>
          </a:solidFill>
          <a:latin typeface="+mn-lt"/>
          <a:ea typeface="+mn-ea"/>
          <a:cs typeface="+mn-cs"/>
        </a:defRPr>
      </a:lvl1pPr>
      <a:lvl2pPr marL="6858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lang="pt-BR" sz="2400" kern="1200">
          <a:solidFill>
            <a:schemeClr val="accent6"/>
          </a:solidFill>
          <a:latin typeface="+mn-lt"/>
          <a:ea typeface="+mn-ea"/>
          <a:cs typeface="+mn-cs"/>
        </a:defRPr>
      </a:lvl2pPr>
      <a:lvl3pPr marL="11430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lang="pt-BR" sz="2000" kern="1200">
          <a:solidFill>
            <a:schemeClr val="accent6"/>
          </a:solidFill>
          <a:latin typeface="+mn-lt"/>
          <a:ea typeface="+mn-ea"/>
          <a:cs typeface="+mn-cs"/>
        </a:defRPr>
      </a:lvl3pPr>
      <a:lvl4pPr marL="16002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lang="pt-BR" sz="1800" kern="1200">
          <a:solidFill>
            <a:schemeClr val="accent6"/>
          </a:solidFill>
          <a:latin typeface="+mn-lt"/>
          <a:ea typeface="+mn-ea"/>
          <a:cs typeface="+mn-cs"/>
        </a:defRPr>
      </a:lvl4pPr>
      <a:lvl5pPr marL="20574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lang="pt-BR" sz="1800" kern="1200">
          <a:solidFill>
            <a:schemeClr val="accent6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07FF65-A536-F639-8591-ED024C2233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22931" y="810227"/>
            <a:ext cx="5746140" cy="2837541"/>
          </a:xfrm>
        </p:spPr>
        <p:txBody>
          <a:bodyPr rtlCol="0" anchor="ctr"/>
          <a:lstStyle>
            <a:defPPr>
              <a:defRPr lang="pt-BR"/>
            </a:defPPr>
          </a:lstStyle>
          <a:p>
            <a:pPr rtl="0"/>
            <a:r>
              <a:rPr lang="pt-BR" dirty="0"/>
              <a:t>Uso do </a:t>
            </a:r>
            <a:r>
              <a:rPr lang="pt-BR" dirty="0" err="1"/>
              <a:t>vscode</a:t>
            </a:r>
            <a:r>
              <a:rPr lang="pt-BR" dirty="0"/>
              <a:t> com o esp32 </a:t>
            </a:r>
            <a:br>
              <a:rPr lang="pt-BR" dirty="0"/>
            </a:br>
            <a:br>
              <a:rPr lang="pt-BR" dirty="0"/>
            </a:br>
            <a:r>
              <a:rPr lang="pt-BR" dirty="0"/>
              <a:t>compilar, gravar, </a:t>
            </a:r>
            <a:r>
              <a:rPr lang="pt-BR" dirty="0" err="1"/>
              <a:t>spiffs</a:t>
            </a:r>
            <a:r>
              <a:rPr lang="pt-BR" dirty="0"/>
              <a:t>, etc...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56774702-25BB-4347-F379-F9541818CE65}"/>
              </a:ext>
            </a:extLst>
          </p:cNvPr>
          <p:cNvSpPr txBox="1"/>
          <p:nvPr/>
        </p:nvSpPr>
        <p:spPr>
          <a:xfrm>
            <a:off x="4375354" y="4418077"/>
            <a:ext cx="344129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400" b="1" i="1" dirty="0"/>
              <a:t>Prof. Anderson Terroso</a:t>
            </a:r>
          </a:p>
          <a:p>
            <a:pPr algn="ctr"/>
            <a:r>
              <a:rPr lang="pt-BR" sz="2400" b="1" i="1" dirty="0"/>
              <a:t>Agosto/2024</a:t>
            </a:r>
          </a:p>
        </p:txBody>
      </p:sp>
    </p:spTree>
    <p:extLst>
      <p:ext uri="{BB962C8B-B14F-4D97-AF65-F5344CB8AC3E}">
        <p14:creationId xmlns:p14="http://schemas.microsoft.com/office/powerpoint/2010/main" val="22024376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11EA86-D2CD-87A3-AC37-6089D212C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6589" y="-67873"/>
            <a:ext cx="9879437" cy="980844"/>
          </a:xfrm>
        </p:spPr>
        <p:txBody>
          <a:bodyPr/>
          <a:lstStyle/>
          <a:p>
            <a:r>
              <a:rPr lang="pt-BR" dirty="0"/>
              <a:t>Dados do projeto....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6853B793-0681-8E7B-C318-367FA8E9128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48F63A3B-78C7-47BE-AE5E-E10140E04643}" type="slidenum">
              <a:rPr lang="pt-BR" smtClean="0"/>
              <a:pPr rtl="0"/>
              <a:t>10</a:t>
            </a:fld>
            <a:endParaRPr lang="pt-BR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95D89F4E-528D-2084-4F04-4823CC2DCA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0287" y="928688"/>
            <a:ext cx="7382905" cy="5811061"/>
          </a:xfrm>
          <a:prstGeom prst="rect">
            <a:avLst/>
          </a:prstGeom>
        </p:spPr>
      </p:pic>
      <p:sp>
        <p:nvSpPr>
          <p:cNvPr id="8" name="Elipse 7">
            <a:extLst>
              <a:ext uri="{FF2B5EF4-FFF2-40B4-BE49-F238E27FC236}">
                <a16:creationId xmlns:a16="http://schemas.microsoft.com/office/drawing/2014/main" id="{3518FF37-16FF-DFE9-66D0-C9FDA88EA63D}"/>
              </a:ext>
            </a:extLst>
          </p:cNvPr>
          <p:cNvSpPr/>
          <p:nvPr/>
        </p:nvSpPr>
        <p:spPr>
          <a:xfrm>
            <a:off x="3371850" y="2583180"/>
            <a:ext cx="3406140" cy="61722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6BE3B845-7AA2-BC90-D86C-E6C2248A498B}"/>
              </a:ext>
            </a:extLst>
          </p:cNvPr>
          <p:cNvSpPr/>
          <p:nvPr/>
        </p:nvSpPr>
        <p:spPr>
          <a:xfrm>
            <a:off x="3371850" y="3345180"/>
            <a:ext cx="3406140" cy="61722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533B955C-D40D-89BA-1FBE-8A1AD26BC4DD}"/>
              </a:ext>
            </a:extLst>
          </p:cNvPr>
          <p:cNvSpPr/>
          <p:nvPr/>
        </p:nvSpPr>
        <p:spPr>
          <a:xfrm>
            <a:off x="3009900" y="4114800"/>
            <a:ext cx="2087880" cy="61722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Seta: para a Direita 10">
            <a:extLst>
              <a:ext uri="{FF2B5EF4-FFF2-40B4-BE49-F238E27FC236}">
                <a16:creationId xmlns:a16="http://schemas.microsoft.com/office/drawing/2014/main" id="{62A8977A-525C-205F-6F22-1C2F631BAAAB}"/>
              </a:ext>
            </a:extLst>
          </p:cNvPr>
          <p:cNvSpPr/>
          <p:nvPr/>
        </p:nvSpPr>
        <p:spPr>
          <a:xfrm rot="5400000">
            <a:off x="8846822" y="5493298"/>
            <a:ext cx="826499" cy="628650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373673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49302C-3874-8F5D-29F4-DFB1E303B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0563" y="0"/>
            <a:ext cx="9879437" cy="980844"/>
          </a:xfrm>
        </p:spPr>
        <p:txBody>
          <a:bodyPr/>
          <a:lstStyle/>
          <a:p>
            <a:r>
              <a:rPr lang="pt-BR" dirty="0"/>
              <a:t>Foi criado o projeto.....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DBDF9B86-89C9-D68B-63B2-7199383FED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48F63A3B-78C7-47BE-AE5E-E10140E04643}" type="slidenum">
              <a:rPr lang="pt-BR" smtClean="0"/>
              <a:pPr rtl="0"/>
              <a:t>11</a:t>
            </a:fld>
            <a:endParaRPr lang="pt-BR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6BD7E34A-D275-0416-4401-5507484C6D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0370" y="1096254"/>
            <a:ext cx="7274820" cy="5650752"/>
          </a:xfrm>
          <a:prstGeom prst="rect">
            <a:avLst/>
          </a:prstGeom>
        </p:spPr>
      </p:pic>
      <p:grpSp>
        <p:nvGrpSpPr>
          <p:cNvPr id="10" name="Agrupar 9">
            <a:extLst>
              <a:ext uri="{FF2B5EF4-FFF2-40B4-BE49-F238E27FC236}">
                <a16:creationId xmlns:a16="http://schemas.microsoft.com/office/drawing/2014/main" id="{3ED21A0F-465C-0646-7ED4-4E9E7CFCAD57}"/>
              </a:ext>
            </a:extLst>
          </p:cNvPr>
          <p:cNvGrpSpPr/>
          <p:nvPr/>
        </p:nvGrpSpPr>
        <p:grpSpPr>
          <a:xfrm>
            <a:off x="160020" y="4949189"/>
            <a:ext cx="5143500" cy="1679784"/>
            <a:chOff x="160020" y="4949189"/>
            <a:chExt cx="5143500" cy="1679784"/>
          </a:xfrm>
        </p:grpSpPr>
        <p:sp>
          <p:nvSpPr>
            <p:cNvPr id="8" name="Balão de Fala: Retângulo com Cantos Arredondados 7">
              <a:extLst>
                <a:ext uri="{FF2B5EF4-FFF2-40B4-BE49-F238E27FC236}">
                  <a16:creationId xmlns:a16="http://schemas.microsoft.com/office/drawing/2014/main" id="{ED265A83-1FF6-458C-AA85-AFD676BB1A34}"/>
                </a:ext>
              </a:extLst>
            </p:cNvPr>
            <p:cNvSpPr/>
            <p:nvPr/>
          </p:nvSpPr>
          <p:spPr>
            <a:xfrm>
              <a:off x="160020" y="4949190"/>
              <a:ext cx="5143500" cy="1679783"/>
            </a:xfrm>
            <a:prstGeom prst="wedgeRoundRectCallout">
              <a:avLst>
                <a:gd name="adj1" fmla="val 18357"/>
                <a:gd name="adj2" fmla="val -116752"/>
                <a:gd name="adj3" fmla="val 16667"/>
              </a:avLst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000" b="1" dirty="0">
                  <a:solidFill>
                    <a:schemeClr val="tx1"/>
                  </a:solidFill>
                </a:rPr>
                <a:t>platformio.ini = este arquivo tem todas as inicializações. Inclusive as bibliotecas que forem instaladas. Diferentemente da IDE Arduino, no </a:t>
              </a:r>
              <a:r>
                <a:rPr lang="pt-BR" sz="2000" b="1" dirty="0" err="1">
                  <a:solidFill>
                    <a:schemeClr val="tx1"/>
                  </a:solidFill>
                </a:rPr>
                <a:t>VSCode</a:t>
              </a:r>
              <a:r>
                <a:rPr lang="pt-BR" sz="2000" b="1" dirty="0">
                  <a:solidFill>
                    <a:schemeClr val="tx1"/>
                  </a:solidFill>
                </a:rPr>
                <a:t> as bibliotecas são instaladas no projeto.</a:t>
              </a:r>
              <a:endParaRPr lang="pt-BR" sz="2000" dirty="0"/>
            </a:p>
          </p:txBody>
        </p:sp>
        <p:sp>
          <p:nvSpPr>
            <p:cNvPr id="9" name="Balão de Fala: Retângulo com Cantos Arredondados 8">
              <a:extLst>
                <a:ext uri="{FF2B5EF4-FFF2-40B4-BE49-F238E27FC236}">
                  <a16:creationId xmlns:a16="http://schemas.microsoft.com/office/drawing/2014/main" id="{72C9C2E1-4BBB-3190-7E8C-FF849CCCD3D1}"/>
                </a:ext>
              </a:extLst>
            </p:cNvPr>
            <p:cNvSpPr/>
            <p:nvPr/>
          </p:nvSpPr>
          <p:spPr>
            <a:xfrm>
              <a:off x="160020" y="4949189"/>
              <a:ext cx="5143500" cy="1679783"/>
            </a:xfrm>
            <a:prstGeom prst="wedgeRoundRectCallout">
              <a:avLst>
                <a:gd name="adj1" fmla="val 82357"/>
                <a:gd name="adj2" fmla="val 17296"/>
                <a:gd name="adj3" fmla="val 16667"/>
              </a:avLst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000" b="1" dirty="0">
                  <a:solidFill>
                    <a:schemeClr val="tx1"/>
                  </a:solidFill>
                </a:rPr>
                <a:t>platformio.ini = este arquivo tem todas as inicializações. Inclusive as bibliotecas que forem instaladas. Diferentemente da IDE Arduino, no </a:t>
              </a:r>
              <a:r>
                <a:rPr lang="pt-BR" sz="2000" b="1" dirty="0" err="1">
                  <a:solidFill>
                    <a:schemeClr val="tx1"/>
                  </a:solidFill>
                </a:rPr>
                <a:t>VSCode</a:t>
              </a:r>
              <a:r>
                <a:rPr lang="pt-BR" sz="2000" b="1" dirty="0">
                  <a:solidFill>
                    <a:schemeClr val="tx1"/>
                  </a:solidFill>
                </a:rPr>
                <a:t> as bibliotecas são instaladas no projeto.</a:t>
              </a:r>
              <a:endParaRPr lang="pt-BR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16265246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8F7939-CA2B-FA50-6208-456F97764F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6589" y="384946"/>
            <a:ext cx="9879437" cy="615993"/>
          </a:xfrm>
        </p:spPr>
        <p:txBody>
          <a:bodyPr/>
          <a:lstStyle/>
          <a:p>
            <a:r>
              <a:rPr lang="pt-BR" sz="3200" dirty="0"/>
              <a:t>O arquivo principal (main.cpp) fica na pasta </a:t>
            </a:r>
            <a:r>
              <a:rPr lang="pt-BR" sz="3200" dirty="0" err="1"/>
              <a:t>src</a:t>
            </a:r>
            <a:r>
              <a:rPr lang="pt-BR" sz="3200" dirty="0"/>
              <a:t> (</a:t>
            </a:r>
            <a:r>
              <a:rPr lang="pt-BR" sz="3200" dirty="0" err="1"/>
              <a:t>source</a:t>
            </a:r>
            <a:r>
              <a:rPr lang="pt-BR" sz="3200" dirty="0"/>
              <a:t>)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59940AEA-1B9C-F60A-5CAC-5A300A314C7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48F63A3B-78C7-47BE-AE5E-E10140E04643}" type="slidenum">
              <a:rPr lang="pt-BR" smtClean="0"/>
              <a:pPr rtl="0"/>
              <a:t>12</a:t>
            </a:fld>
            <a:endParaRPr lang="pt-BR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0B9A2115-19E5-949B-5713-B121646507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250" y="1030510"/>
            <a:ext cx="8729048" cy="5713190"/>
          </a:xfrm>
          <a:prstGeom prst="rect">
            <a:avLst/>
          </a:prstGeom>
        </p:spPr>
      </p:pic>
      <p:sp>
        <p:nvSpPr>
          <p:cNvPr id="8" name="Balão de Fala: Retângulo com Cantos Arredondados 7">
            <a:extLst>
              <a:ext uri="{FF2B5EF4-FFF2-40B4-BE49-F238E27FC236}">
                <a16:creationId xmlns:a16="http://schemas.microsoft.com/office/drawing/2014/main" id="{6B9A8394-10F4-4009-18E8-A06642085E67}"/>
              </a:ext>
            </a:extLst>
          </p:cNvPr>
          <p:cNvSpPr/>
          <p:nvPr/>
        </p:nvSpPr>
        <p:spPr>
          <a:xfrm>
            <a:off x="91440" y="2486284"/>
            <a:ext cx="2914650" cy="3377306"/>
          </a:xfrm>
          <a:prstGeom prst="wedgeRoundRectCallout">
            <a:avLst>
              <a:gd name="adj1" fmla="val 71594"/>
              <a:gd name="adj2" fmla="val -44582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chemeClr val="tx1"/>
                </a:solidFill>
              </a:rPr>
              <a:t>Na pasta </a:t>
            </a:r>
            <a:r>
              <a:rPr lang="pt-BR" sz="2000" b="1" dirty="0" err="1">
                <a:solidFill>
                  <a:schemeClr val="tx1"/>
                </a:solidFill>
              </a:rPr>
              <a:t>src</a:t>
            </a:r>
            <a:r>
              <a:rPr lang="pt-BR" sz="2000" b="1" dirty="0">
                <a:solidFill>
                  <a:schemeClr val="tx1"/>
                </a:solidFill>
              </a:rPr>
              <a:t> está o arquivo principal.</a:t>
            </a:r>
          </a:p>
          <a:p>
            <a:pPr algn="ctr"/>
            <a:r>
              <a:rPr lang="pt-BR" sz="2000" b="1" dirty="0">
                <a:solidFill>
                  <a:schemeClr val="tx1"/>
                </a:solidFill>
              </a:rPr>
              <a:t>A estrutura do programa main.cpp é igual ao feito na IDE Arduino. Tem duas funções </a:t>
            </a:r>
            <a:r>
              <a:rPr lang="pt-BR" sz="2000" b="1" dirty="0" err="1">
                <a:solidFill>
                  <a:schemeClr val="tx1"/>
                </a:solidFill>
              </a:rPr>
              <a:t>void</a:t>
            </a:r>
            <a:r>
              <a:rPr lang="pt-BR" sz="2000" b="1" dirty="0">
                <a:solidFill>
                  <a:schemeClr val="tx1"/>
                </a:solidFill>
              </a:rPr>
              <a:t> setup() e </a:t>
            </a:r>
            <a:r>
              <a:rPr lang="pt-BR" sz="2000" b="1" dirty="0" err="1">
                <a:solidFill>
                  <a:schemeClr val="tx1"/>
                </a:solidFill>
              </a:rPr>
              <a:t>void</a:t>
            </a:r>
            <a:r>
              <a:rPr lang="pt-BR" sz="2000" b="1" dirty="0">
                <a:solidFill>
                  <a:schemeClr val="tx1"/>
                </a:solidFill>
              </a:rPr>
              <a:t> loop(). A única diferença é que deve manter o #include &lt;</a:t>
            </a:r>
            <a:r>
              <a:rPr lang="pt-BR" sz="2000" b="1" dirty="0" err="1">
                <a:solidFill>
                  <a:schemeClr val="tx1"/>
                </a:solidFill>
              </a:rPr>
              <a:t>Arduino.h</a:t>
            </a:r>
            <a:r>
              <a:rPr lang="pt-BR" sz="2000" b="1" dirty="0">
                <a:solidFill>
                  <a:schemeClr val="tx1"/>
                </a:solidFill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37726965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09EE014-6C60-72E5-6D00-3EC9E2FF1C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2406" y="405092"/>
            <a:ext cx="9879437" cy="748877"/>
          </a:xfrm>
        </p:spPr>
        <p:txBody>
          <a:bodyPr/>
          <a:lstStyle/>
          <a:p>
            <a:r>
              <a:rPr lang="pt-BR" dirty="0"/>
              <a:t>Exemplo simples, apenas para demonstrar o uso do </a:t>
            </a:r>
            <a:r>
              <a:rPr lang="pt-BR" dirty="0" err="1"/>
              <a:t>vscode</a:t>
            </a:r>
            <a:endParaRPr lang="pt-BR" dirty="0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6E2561D7-74BB-080A-F898-C8673DFFBF9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48F63A3B-78C7-47BE-AE5E-E10140E04643}" type="slidenum">
              <a:rPr lang="pt-BR" smtClean="0"/>
              <a:pPr rtl="0"/>
              <a:t>13</a:t>
            </a:fld>
            <a:endParaRPr lang="pt-BR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825E9A28-86C7-A727-A816-D7D752DCFE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9961" y="1133612"/>
            <a:ext cx="7332077" cy="5621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3154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2309F31-9A1A-EDE0-E777-9A2FCB86C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5050" y="5383530"/>
            <a:ext cx="3959311" cy="697230"/>
          </a:xfrm>
        </p:spPr>
        <p:txBody>
          <a:bodyPr/>
          <a:lstStyle/>
          <a:p>
            <a:pPr algn="ctr"/>
            <a:r>
              <a:rPr lang="pt-BR" dirty="0"/>
              <a:t>Uma dica de usar o </a:t>
            </a:r>
            <a:r>
              <a:rPr lang="pt-BR" dirty="0" err="1"/>
              <a:t>vsc</a:t>
            </a:r>
            <a:r>
              <a:rPr lang="pt-BR" cap="none" dirty="0" err="1"/>
              <a:t>ode</a:t>
            </a:r>
            <a:r>
              <a:rPr lang="pt-BR" dirty="0"/>
              <a:t> é habilitar o auto </a:t>
            </a:r>
            <a:r>
              <a:rPr lang="pt-BR" dirty="0" err="1"/>
              <a:t>save</a:t>
            </a:r>
            <a:r>
              <a:rPr lang="pt-BR" dirty="0"/>
              <a:t>, assim não esquece de “salvar” a cada alteração.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5F06B614-8D79-DB84-057B-4557D77703D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48F63A3B-78C7-47BE-AE5E-E10140E04643}" type="slidenum">
              <a:rPr lang="pt-BR" smtClean="0"/>
              <a:pPr rtl="0"/>
              <a:t>14</a:t>
            </a:fld>
            <a:endParaRPr lang="pt-BR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D1BCC84F-5DC4-D03B-4BC3-6B66801352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7869" y="54839"/>
            <a:ext cx="5303209" cy="6723151"/>
          </a:xfrm>
          <a:prstGeom prst="rect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AB80ED7D-1BC7-B78C-1A23-1F12728ABCF0}"/>
              </a:ext>
            </a:extLst>
          </p:cNvPr>
          <p:cNvSpPr/>
          <p:nvPr/>
        </p:nvSpPr>
        <p:spPr>
          <a:xfrm>
            <a:off x="6153150" y="4671240"/>
            <a:ext cx="1082040" cy="380820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051E43E8-1803-E63D-3105-B9253DD052D8}"/>
              </a:ext>
            </a:extLst>
          </p:cNvPr>
          <p:cNvSpPr/>
          <p:nvPr/>
        </p:nvSpPr>
        <p:spPr>
          <a:xfrm>
            <a:off x="6096000" y="80010"/>
            <a:ext cx="441960" cy="274320"/>
          </a:xfrm>
          <a:prstGeom prst="rect">
            <a:avLst/>
          </a:prstGeom>
          <a:noFill/>
          <a:ln w="571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1" name="Conector de Seta Reta 10">
            <a:extLst>
              <a:ext uri="{FF2B5EF4-FFF2-40B4-BE49-F238E27FC236}">
                <a16:creationId xmlns:a16="http://schemas.microsoft.com/office/drawing/2014/main" id="{F01A4BA4-965A-1678-CF90-8C5B63083B3C}"/>
              </a:ext>
            </a:extLst>
          </p:cNvPr>
          <p:cNvCxnSpPr>
            <a:stCxn id="9" idx="2"/>
            <a:endCxn id="8" idx="0"/>
          </p:cNvCxnSpPr>
          <p:nvPr/>
        </p:nvCxnSpPr>
        <p:spPr>
          <a:xfrm>
            <a:off x="6316980" y="354330"/>
            <a:ext cx="377190" cy="4316910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38996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6046C63-C310-7373-D5D3-8FD6D38FF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1" y="5310701"/>
            <a:ext cx="3541454" cy="1005840"/>
          </a:xfrm>
        </p:spPr>
        <p:txBody>
          <a:bodyPr/>
          <a:lstStyle/>
          <a:p>
            <a:pPr algn="ctr"/>
            <a:r>
              <a:rPr lang="pt-BR" sz="2800" dirty="0"/>
              <a:t>Para compilar, temos que selecionar o ícone da </a:t>
            </a:r>
            <a:r>
              <a:rPr lang="pt-BR" sz="2800" dirty="0" err="1"/>
              <a:t>platformio</a:t>
            </a:r>
            <a:r>
              <a:rPr lang="pt-BR" sz="2800" dirty="0"/>
              <a:t>. </a:t>
            </a:r>
            <a:br>
              <a:rPr lang="pt-BR" sz="2800" dirty="0"/>
            </a:br>
            <a:r>
              <a:rPr lang="pt-BR" sz="2800" dirty="0"/>
              <a:t>Abrirá todas estas opções...para compilar e gravar o dispositivo clique em upload....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8794107B-D5BB-1B92-2859-4233B47073B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48F63A3B-78C7-47BE-AE5E-E10140E04643}" type="slidenum">
              <a:rPr lang="pt-BR" smtClean="0"/>
              <a:pPr rtl="0"/>
              <a:t>15</a:t>
            </a:fld>
            <a:endParaRPr lang="pt-BR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A88DB65A-CED0-E98D-5DB8-32A97AC9E2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9620" y="223390"/>
            <a:ext cx="6382641" cy="6411220"/>
          </a:xfrm>
          <a:prstGeom prst="rect">
            <a:avLst/>
          </a:prstGeom>
        </p:spPr>
      </p:pic>
      <p:sp>
        <p:nvSpPr>
          <p:cNvPr id="8" name="Seta: para a Direita 7">
            <a:extLst>
              <a:ext uri="{FF2B5EF4-FFF2-40B4-BE49-F238E27FC236}">
                <a16:creationId xmlns:a16="http://schemas.microsoft.com/office/drawing/2014/main" id="{32A8B9C5-824E-3B01-206A-9FF4041376E4}"/>
              </a:ext>
            </a:extLst>
          </p:cNvPr>
          <p:cNvSpPr/>
          <p:nvPr/>
        </p:nvSpPr>
        <p:spPr>
          <a:xfrm>
            <a:off x="4189488" y="4054020"/>
            <a:ext cx="826499" cy="628650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Seta: para a Direita 8">
            <a:extLst>
              <a:ext uri="{FF2B5EF4-FFF2-40B4-BE49-F238E27FC236}">
                <a16:creationId xmlns:a16="http://schemas.microsoft.com/office/drawing/2014/main" id="{839BE3A0-CF99-8530-044C-C09E6BAE15BE}"/>
              </a:ext>
            </a:extLst>
          </p:cNvPr>
          <p:cNvSpPr/>
          <p:nvPr/>
        </p:nvSpPr>
        <p:spPr>
          <a:xfrm rot="10800000">
            <a:off x="6462931" y="2194740"/>
            <a:ext cx="826499" cy="628650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683152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B46ECC-5432-1A11-CC7C-00E8FD3E9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670" y="2663190"/>
            <a:ext cx="3410611" cy="3520440"/>
          </a:xfrm>
        </p:spPr>
        <p:txBody>
          <a:bodyPr/>
          <a:lstStyle/>
          <a:p>
            <a:pPr algn="ctr"/>
            <a:r>
              <a:rPr lang="pt-BR" sz="2800" dirty="0"/>
              <a:t>Depois de clicar em  upload, começa o processo de compilar e fazer a programação do esp32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B4441AE1-4F93-05BC-EADD-DADEB9F5F8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48F63A3B-78C7-47BE-AE5E-E10140E04643}" type="slidenum">
              <a:rPr lang="pt-BR" smtClean="0"/>
              <a:pPr rtl="0"/>
              <a:t>16</a:t>
            </a:fld>
            <a:endParaRPr lang="pt-BR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C88DDFD1-6B2B-A2F5-0230-18B62D751F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9368" y="822960"/>
            <a:ext cx="8242632" cy="6035040"/>
          </a:xfrm>
          <a:prstGeom prst="rect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6C4C4705-34B5-CC1F-7458-7A6BFBC65F80}"/>
              </a:ext>
            </a:extLst>
          </p:cNvPr>
          <p:cNvSpPr/>
          <p:nvPr/>
        </p:nvSpPr>
        <p:spPr>
          <a:xfrm>
            <a:off x="6610350" y="5197020"/>
            <a:ext cx="5173980" cy="1409520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325E898D-4EB8-4F22-DD0B-E0D3C99BEADC}"/>
              </a:ext>
            </a:extLst>
          </p:cNvPr>
          <p:cNvSpPr/>
          <p:nvPr/>
        </p:nvSpPr>
        <p:spPr>
          <a:xfrm>
            <a:off x="4450080" y="1134933"/>
            <a:ext cx="2160270" cy="274320"/>
          </a:xfrm>
          <a:prstGeom prst="rect">
            <a:avLst/>
          </a:prstGeom>
          <a:noFill/>
          <a:ln w="571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DA940C78-0CC2-2018-EB8B-55F4BCB1415D}"/>
              </a:ext>
            </a:extLst>
          </p:cNvPr>
          <p:cNvCxnSpPr>
            <a:cxnSpLocks/>
            <a:stCxn id="9" idx="2"/>
            <a:endCxn id="8" idx="0"/>
          </p:cNvCxnSpPr>
          <p:nvPr/>
        </p:nvCxnSpPr>
        <p:spPr>
          <a:xfrm>
            <a:off x="5530215" y="1409253"/>
            <a:ext cx="3667125" cy="3787767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19331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1712E9-5EA6-CB8C-A76A-6BC7690582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7693" y="1576935"/>
            <a:ext cx="10119467" cy="980844"/>
          </a:xfrm>
        </p:spPr>
        <p:txBody>
          <a:bodyPr/>
          <a:lstStyle/>
          <a:p>
            <a:pPr algn="ctr"/>
            <a:r>
              <a:rPr lang="pt-BR" dirty="0"/>
              <a:t>Se tudo der certo, o console vai indicar “</a:t>
            </a:r>
            <a:r>
              <a:rPr lang="pt-BR" dirty="0" err="1"/>
              <a:t>success</a:t>
            </a:r>
            <a:r>
              <a:rPr lang="pt-BR" dirty="0"/>
              <a:t>” e fazer o reset da placa...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B229FC5D-A80F-E819-C205-B813C12B653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48F63A3B-78C7-47BE-AE5E-E10140E04643}" type="slidenum">
              <a:rPr lang="pt-BR" smtClean="0"/>
              <a:pPr rtl="0"/>
              <a:t>17</a:t>
            </a:fld>
            <a:endParaRPr lang="pt-BR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9CA50B4C-EEF3-9452-B0E7-5F7550790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719" y="2721160"/>
            <a:ext cx="11788369" cy="273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8601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AC75DC-BF5C-0572-F38C-1711D9DCE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0573" y="105115"/>
            <a:ext cx="10405217" cy="1088436"/>
          </a:xfrm>
        </p:spPr>
        <p:txBody>
          <a:bodyPr/>
          <a:lstStyle/>
          <a:p>
            <a:r>
              <a:rPr lang="pt-BR" sz="2400" dirty="0"/>
              <a:t>Resumindo: </a:t>
            </a:r>
            <a:br>
              <a:rPr lang="pt-BR" sz="2400" dirty="0"/>
            </a:br>
            <a:r>
              <a:rPr lang="pt-BR" sz="2400" dirty="0"/>
              <a:t>- </a:t>
            </a:r>
            <a:r>
              <a:rPr lang="pt-BR" sz="2400" dirty="0" err="1"/>
              <a:t>platformio</a:t>
            </a:r>
            <a:r>
              <a:rPr lang="pt-BR" sz="2400" dirty="0"/>
              <a:t> </a:t>
            </a:r>
            <a:r>
              <a:rPr lang="pt-BR" sz="2400" dirty="0">
                <a:sym typeface="Wingdings" panose="05000000000000000000" pitchFamily="2" charset="2"/>
              </a:rPr>
              <a:t> comandos (Upload, etc..)</a:t>
            </a:r>
            <a:br>
              <a:rPr lang="pt-BR" sz="2400" dirty="0">
                <a:sym typeface="Wingdings" panose="05000000000000000000" pitchFamily="2" charset="2"/>
              </a:rPr>
            </a:br>
            <a:r>
              <a:rPr lang="pt-BR" sz="2400" dirty="0">
                <a:sym typeface="Wingdings" panose="05000000000000000000" pitchFamily="2" charset="2"/>
              </a:rPr>
              <a:t>- </a:t>
            </a:r>
            <a:r>
              <a:rPr lang="pt-BR" sz="2400" dirty="0" err="1">
                <a:sym typeface="Wingdings" panose="05000000000000000000" pitchFamily="2" charset="2"/>
              </a:rPr>
              <a:t>explorer</a:t>
            </a:r>
            <a:r>
              <a:rPr lang="pt-BR" sz="2400" dirty="0">
                <a:sym typeface="Wingdings" panose="05000000000000000000" pitchFamily="2" charset="2"/>
              </a:rPr>
              <a:t>  pastas e arquivos do projeto.</a:t>
            </a:r>
            <a:endParaRPr lang="pt-BR" sz="2400" dirty="0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1277393-1F09-21CB-2B92-869E0BD54E9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48F63A3B-78C7-47BE-AE5E-E10140E04643}" type="slidenum">
              <a:rPr lang="pt-BR" smtClean="0"/>
              <a:pPr rtl="0"/>
              <a:t>18</a:t>
            </a:fld>
            <a:endParaRPr lang="pt-BR" dirty="0"/>
          </a:p>
        </p:txBody>
      </p: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67ABCB72-F03B-65C4-8D94-00331DD117D2}"/>
              </a:ext>
            </a:extLst>
          </p:cNvPr>
          <p:cNvGrpSpPr/>
          <p:nvPr/>
        </p:nvGrpSpPr>
        <p:grpSpPr>
          <a:xfrm>
            <a:off x="1639028" y="2008341"/>
            <a:ext cx="3581900" cy="4439270"/>
            <a:chOff x="1904750" y="1850490"/>
            <a:chExt cx="3581900" cy="4439270"/>
          </a:xfrm>
        </p:grpSpPr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FB0E9486-C90D-E363-CF56-8349A9BCD9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04750" y="1850490"/>
              <a:ext cx="3581900" cy="4439270"/>
            </a:xfrm>
            <a:prstGeom prst="rect">
              <a:avLst/>
            </a:prstGeom>
          </p:spPr>
        </p:pic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04737B38-B14A-814B-07B0-100D0A9F1FD3}"/>
                </a:ext>
              </a:extLst>
            </p:cNvPr>
            <p:cNvSpPr/>
            <p:nvPr/>
          </p:nvSpPr>
          <p:spPr>
            <a:xfrm>
              <a:off x="1927610" y="2339520"/>
              <a:ext cx="495550" cy="437970"/>
            </a:xfrm>
            <a:prstGeom prst="rect">
              <a:avLst/>
            </a:prstGeom>
            <a:noFill/>
            <a:ln w="57150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" name="Retângulo 11">
              <a:extLst>
                <a:ext uri="{FF2B5EF4-FFF2-40B4-BE49-F238E27FC236}">
                  <a16:creationId xmlns:a16="http://schemas.microsoft.com/office/drawing/2014/main" id="{3322A8FB-4A25-3C50-4EB6-1327BD3CA0D7}"/>
                </a:ext>
              </a:extLst>
            </p:cNvPr>
            <p:cNvSpPr/>
            <p:nvPr/>
          </p:nvSpPr>
          <p:spPr>
            <a:xfrm>
              <a:off x="2575560" y="2339520"/>
              <a:ext cx="2830830" cy="3032580"/>
            </a:xfrm>
            <a:prstGeom prst="rect">
              <a:avLst/>
            </a:prstGeom>
            <a:noFill/>
            <a:ln w="57150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73B9EB74-4F2D-102C-62F3-4323155E9113}"/>
              </a:ext>
            </a:extLst>
          </p:cNvPr>
          <p:cNvGrpSpPr/>
          <p:nvPr/>
        </p:nvGrpSpPr>
        <p:grpSpPr>
          <a:xfrm>
            <a:off x="7269391" y="1327177"/>
            <a:ext cx="3089046" cy="5372967"/>
            <a:chOff x="8135464" y="1383642"/>
            <a:chExt cx="3089046" cy="5372967"/>
          </a:xfrm>
        </p:grpSpPr>
        <p:pic>
          <p:nvPicPr>
            <p:cNvPr id="7" name="Imagem 6">
              <a:extLst>
                <a:ext uri="{FF2B5EF4-FFF2-40B4-BE49-F238E27FC236}">
                  <a16:creationId xmlns:a16="http://schemas.microsoft.com/office/drawing/2014/main" id="{F6B7C798-55C3-0B16-04F6-5CBBA3D77F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35464" y="1383642"/>
              <a:ext cx="3089046" cy="5372967"/>
            </a:xfrm>
            <a:prstGeom prst="rect">
              <a:avLst/>
            </a:prstGeom>
          </p:spPr>
        </p:pic>
        <p:sp>
          <p:nvSpPr>
            <p:cNvPr id="11" name="Retângulo 10">
              <a:extLst>
                <a:ext uri="{FF2B5EF4-FFF2-40B4-BE49-F238E27FC236}">
                  <a16:creationId xmlns:a16="http://schemas.microsoft.com/office/drawing/2014/main" id="{AD8B1859-4D95-E483-359E-51116CD577D7}"/>
                </a:ext>
              </a:extLst>
            </p:cNvPr>
            <p:cNvSpPr/>
            <p:nvPr/>
          </p:nvSpPr>
          <p:spPr>
            <a:xfrm>
              <a:off x="8169754" y="4720770"/>
              <a:ext cx="414176" cy="437970"/>
            </a:xfrm>
            <a:prstGeom prst="rect">
              <a:avLst/>
            </a:prstGeom>
            <a:noFill/>
            <a:ln w="57150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E8455203-682F-02AE-FE5E-4356D99C2620}"/>
                </a:ext>
              </a:extLst>
            </p:cNvPr>
            <p:cNvSpPr/>
            <p:nvPr/>
          </p:nvSpPr>
          <p:spPr>
            <a:xfrm>
              <a:off x="8737694" y="1826554"/>
              <a:ext cx="2406556" cy="4802845"/>
            </a:xfrm>
            <a:prstGeom prst="rect">
              <a:avLst/>
            </a:prstGeom>
            <a:noFill/>
            <a:ln w="57150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6" name="Seta: para Cima 15">
            <a:extLst>
              <a:ext uri="{FF2B5EF4-FFF2-40B4-BE49-F238E27FC236}">
                <a16:creationId xmlns:a16="http://schemas.microsoft.com/office/drawing/2014/main" id="{61037374-6764-95D1-7D5D-63979346B236}"/>
              </a:ext>
            </a:extLst>
          </p:cNvPr>
          <p:cNvSpPr/>
          <p:nvPr/>
        </p:nvSpPr>
        <p:spPr>
          <a:xfrm rot="5400000">
            <a:off x="756454" y="2277835"/>
            <a:ext cx="727587" cy="877041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Seta: para Cima 16">
            <a:extLst>
              <a:ext uri="{FF2B5EF4-FFF2-40B4-BE49-F238E27FC236}">
                <a16:creationId xmlns:a16="http://schemas.microsoft.com/office/drawing/2014/main" id="{B1D31288-EDB3-2AFE-F889-0FE49327D798}"/>
              </a:ext>
            </a:extLst>
          </p:cNvPr>
          <p:cNvSpPr/>
          <p:nvPr/>
        </p:nvSpPr>
        <p:spPr>
          <a:xfrm rot="5400000">
            <a:off x="6347603" y="4444769"/>
            <a:ext cx="727587" cy="877041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061652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F12D82B-098E-0C44-0DA9-B20915A4A3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6589" y="134592"/>
            <a:ext cx="9879437" cy="980844"/>
          </a:xfrm>
        </p:spPr>
        <p:txBody>
          <a:bodyPr/>
          <a:lstStyle/>
          <a:p>
            <a:r>
              <a:rPr lang="pt-BR" dirty="0"/>
              <a:t>Criando pasta data para gravar na memória flash do esp32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DA99A9C6-66AB-FB05-5869-A57EAB2FD9D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48F63A3B-78C7-47BE-AE5E-E10140E04643}" type="slidenum">
              <a:rPr lang="pt-BR" smtClean="0"/>
              <a:pPr rtl="0"/>
              <a:t>19</a:t>
            </a:fld>
            <a:endParaRPr lang="pt-BR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44330925-5C17-2961-371F-BF970536D1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80" y="1223010"/>
            <a:ext cx="7284432" cy="4831958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74986575-94AF-FE59-4B91-D923E7988F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4257" y="4808559"/>
            <a:ext cx="4067743" cy="1848108"/>
          </a:xfrm>
          <a:prstGeom prst="rect">
            <a:avLst/>
          </a:prstGeom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3AB62D4C-2403-1C44-F656-1E46EF3B8470}"/>
              </a:ext>
            </a:extLst>
          </p:cNvPr>
          <p:cNvSpPr/>
          <p:nvPr/>
        </p:nvSpPr>
        <p:spPr>
          <a:xfrm>
            <a:off x="8903970" y="5852160"/>
            <a:ext cx="2754630" cy="331470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Balão de Fala: Retângulo com Cantos Arredondados 10">
            <a:extLst>
              <a:ext uri="{FF2B5EF4-FFF2-40B4-BE49-F238E27FC236}">
                <a16:creationId xmlns:a16="http://schemas.microsoft.com/office/drawing/2014/main" id="{3CD850C2-CE4E-EC6E-7337-C44041FA524C}"/>
              </a:ext>
            </a:extLst>
          </p:cNvPr>
          <p:cNvSpPr/>
          <p:nvPr/>
        </p:nvSpPr>
        <p:spPr>
          <a:xfrm>
            <a:off x="137652" y="5034116"/>
            <a:ext cx="1524000" cy="1600103"/>
          </a:xfrm>
          <a:prstGeom prst="wedgeRoundRectCallout">
            <a:avLst>
              <a:gd name="adj1" fmla="val 43038"/>
              <a:gd name="adj2" fmla="val -89520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chemeClr val="tx1"/>
                </a:solidFill>
              </a:rPr>
              <a:t>Clique com o botão direito do mouse nesta área</a:t>
            </a:r>
          </a:p>
        </p:txBody>
      </p:sp>
      <p:cxnSp>
        <p:nvCxnSpPr>
          <p:cNvPr id="13" name="Conector: Angulado 12">
            <a:extLst>
              <a:ext uri="{FF2B5EF4-FFF2-40B4-BE49-F238E27FC236}">
                <a16:creationId xmlns:a16="http://schemas.microsoft.com/office/drawing/2014/main" id="{C4CAA44D-08C1-9E1F-542D-5202399CE9A4}"/>
              </a:ext>
            </a:extLst>
          </p:cNvPr>
          <p:cNvCxnSpPr>
            <a:endCxn id="9" idx="0"/>
          </p:cNvCxnSpPr>
          <p:nvPr/>
        </p:nvCxnSpPr>
        <p:spPr>
          <a:xfrm>
            <a:off x="4837471" y="4572000"/>
            <a:ext cx="5320658" cy="236559"/>
          </a:xfrm>
          <a:prstGeom prst="bentConnector2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80609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o Número do Slide 1">
            <a:extLst>
              <a:ext uri="{FF2B5EF4-FFF2-40B4-BE49-F238E27FC236}">
                <a16:creationId xmlns:a16="http://schemas.microsoft.com/office/drawing/2014/main" id="{A913EEC9-16E3-6C86-97D0-A7EC7EA09CD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 rtlCol="0"/>
          <a:lstStyle>
            <a:defPPr>
              <a:defRPr lang="pt-BR"/>
            </a:defPPr>
          </a:lstStyle>
          <a:p>
            <a:pPr rtl="0"/>
            <a:fld id="{48F63A3B-78C7-47BE-AE5E-E10140E04643}" type="slidenum">
              <a:rPr lang="pt-BR" smtClean="0"/>
              <a:pPr rtl="0"/>
              <a:t>2</a:t>
            </a:fld>
            <a:endParaRPr lang="pt-BR" dirty="0"/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83773145-9A10-ADD2-B2D8-127190A05A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46128"/>
            <a:ext cx="12192000" cy="5011872"/>
          </a:xfrm>
          <a:prstGeom prst="rect">
            <a:avLst/>
          </a:prstGeom>
        </p:spPr>
      </p:pic>
      <p:sp>
        <p:nvSpPr>
          <p:cNvPr id="20" name="Título 1">
            <a:extLst>
              <a:ext uri="{FF2B5EF4-FFF2-40B4-BE49-F238E27FC236}">
                <a16:creationId xmlns:a16="http://schemas.microsoft.com/office/drawing/2014/main" id="{08099AEF-912E-030E-00A0-6F4AB7CA7B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8121" y="621491"/>
            <a:ext cx="4215758" cy="614394"/>
          </a:xfrm>
        </p:spPr>
        <p:txBody>
          <a:bodyPr/>
          <a:lstStyle/>
          <a:p>
            <a:pPr algn="ctr"/>
            <a:r>
              <a:rPr lang="pt-BR" dirty="0"/>
              <a:t>Placa esp32</a:t>
            </a:r>
          </a:p>
        </p:txBody>
      </p:sp>
    </p:spTree>
    <p:extLst>
      <p:ext uri="{BB962C8B-B14F-4D97-AF65-F5344CB8AC3E}">
        <p14:creationId xmlns:p14="http://schemas.microsoft.com/office/powerpoint/2010/main" val="39699961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8E9739-D05B-8907-DCE0-64B7D03740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0563" y="598791"/>
            <a:ext cx="9879437" cy="980844"/>
          </a:xfrm>
        </p:spPr>
        <p:txBody>
          <a:bodyPr/>
          <a:lstStyle/>
          <a:p>
            <a:pPr algn="ctr"/>
            <a:r>
              <a:rPr lang="pt-BR" dirty="0"/>
              <a:t>Copia os arquivos para esta pasta data.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1A33B2C7-6D85-A8D9-9155-3F234DEA06A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48F63A3B-78C7-47BE-AE5E-E10140E04643}" type="slidenum">
              <a:rPr lang="pt-BR" smtClean="0"/>
              <a:pPr rtl="0"/>
              <a:t>20</a:t>
            </a:fld>
            <a:endParaRPr lang="pt-BR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BDBE07EA-0EF5-0059-73AC-26CFB672FD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4077" y="2529906"/>
            <a:ext cx="5243845" cy="3579331"/>
          </a:xfrm>
          <a:prstGeom prst="rect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9297250F-132C-12C9-8B76-FAB9CD54FF56}"/>
              </a:ext>
            </a:extLst>
          </p:cNvPr>
          <p:cNvSpPr/>
          <p:nvPr/>
        </p:nvSpPr>
        <p:spPr>
          <a:xfrm>
            <a:off x="4343400" y="4697730"/>
            <a:ext cx="2023110" cy="960120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082362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986561-3586-0865-086E-D55AFFAC82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6589" y="490422"/>
            <a:ext cx="9879437" cy="980844"/>
          </a:xfrm>
        </p:spPr>
        <p:txBody>
          <a:bodyPr/>
          <a:lstStyle/>
          <a:p>
            <a:r>
              <a:rPr lang="pt-BR" dirty="0"/>
              <a:t>Adicionar novas bibliotecas</a:t>
            </a:r>
            <a:br>
              <a:rPr lang="pt-BR" dirty="0"/>
            </a:br>
            <a:r>
              <a:rPr lang="pt-BR" dirty="0"/>
              <a:t>- </a:t>
            </a:r>
            <a:r>
              <a:rPr lang="pt-BR" i="1" dirty="0" err="1"/>
              <a:t>ESPAsyncWebServer.h</a:t>
            </a:r>
            <a:endParaRPr lang="pt-BR" i="1" dirty="0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FCC384B5-43FC-1998-7D76-6ADD51F88EE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48F63A3B-78C7-47BE-AE5E-E10140E04643}" type="slidenum">
              <a:rPr lang="pt-BR" smtClean="0"/>
              <a:pPr rtl="0"/>
              <a:t>21</a:t>
            </a:fld>
            <a:endParaRPr lang="pt-BR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1332364F-13A9-3149-4486-B2C969D46D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090" y="1961467"/>
            <a:ext cx="6592220" cy="4896533"/>
          </a:xfrm>
          <a:prstGeom prst="rect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810D71F3-1E0F-7CC4-8229-79EFF65397C3}"/>
              </a:ext>
            </a:extLst>
          </p:cNvPr>
          <p:cNvSpPr/>
          <p:nvPr/>
        </p:nvSpPr>
        <p:spPr>
          <a:xfrm>
            <a:off x="4537710" y="5777401"/>
            <a:ext cx="712716" cy="960120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97E55620-1A48-A886-DA30-461ABB227837}"/>
              </a:ext>
            </a:extLst>
          </p:cNvPr>
          <p:cNvSpPr/>
          <p:nvPr/>
        </p:nvSpPr>
        <p:spPr>
          <a:xfrm>
            <a:off x="1052175" y="5777401"/>
            <a:ext cx="452160" cy="600997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8A6770A8-7A20-8F71-9C27-9A4AF1AEC516}"/>
              </a:ext>
            </a:extLst>
          </p:cNvPr>
          <p:cNvSpPr/>
          <p:nvPr/>
        </p:nvSpPr>
        <p:spPr>
          <a:xfrm>
            <a:off x="4537709" y="2380356"/>
            <a:ext cx="1459967" cy="399435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89AEF1B9-B235-FF60-5D17-377207163F08}"/>
              </a:ext>
            </a:extLst>
          </p:cNvPr>
          <p:cNvSpPr txBox="1">
            <a:spLocks/>
          </p:cNvSpPr>
          <p:nvPr/>
        </p:nvSpPr>
        <p:spPr>
          <a:xfrm>
            <a:off x="7685062" y="1961467"/>
            <a:ext cx="4257998" cy="2252607"/>
          </a:xfrm>
          <a:prstGeom prst="rect">
            <a:avLst/>
          </a:prstGeom>
        </p:spPr>
        <p:txBody>
          <a:bodyPr vert="horz" lIns="91440" tIns="0" rIns="91440" bIns="0" rtlCol="0" anchor="b" anchorCtr="0">
            <a:noAutofit/>
          </a:bodyPr>
          <a:lstStyle>
            <a:defPPr>
              <a:defRPr lang="pt-BR"/>
            </a:defPPr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pt-BR" sz="3600" b="1" kern="1200" cap="all" baseline="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pt-BR" sz="2000" dirty="0"/>
          </a:p>
          <a:p>
            <a:pPr algn="ctr"/>
            <a:endParaRPr lang="pt-BR" sz="2000" dirty="0"/>
          </a:p>
          <a:p>
            <a:pPr algn="ctr"/>
            <a:r>
              <a:rPr lang="pt-BR" sz="2000" dirty="0"/>
              <a:t>Observação:</a:t>
            </a:r>
          </a:p>
          <a:p>
            <a:pPr algn="ctr"/>
            <a:endParaRPr lang="pt-BR" sz="2000" dirty="0"/>
          </a:p>
          <a:p>
            <a:pPr algn="ctr"/>
            <a:r>
              <a:rPr lang="pt-BR" sz="2000" dirty="0"/>
              <a:t>C</a:t>
            </a:r>
            <a:r>
              <a:rPr lang="pt-BR" sz="2000" cap="none" dirty="0"/>
              <a:t>aso a aba PIO Home tenha sido fechada, para abri-la novamente, basta clicar F1 e digitar home e selecione </a:t>
            </a:r>
            <a:r>
              <a:rPr lang="pt-BR" sz="2000" cap="none" dirty="0" err="1"/>
              <a:t>PlatformIO</a:t>
            </a:r>
            <a:r>
              <a:rPr lang="pt-BR" sz="2000" cap="none" dirty="0"/>
              <a:t>: </a:t>
            </a:r>
            <a:r>
              <a:rPr lang="pt-BR" sz="2000" cap="none" dirty="0" err="1"/>
              <a:t>PlatformIO</a:t>
            </a:r>
            <a:r>
              <a:rPr lang="pt-BR" sz="2000" cap="none" dirty="0"/>
              <a:t> Home</a:t>
            </a:r>
            <a:endParaRPr lang="pt-BR" sz="2000" dirty="0"/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1BD99F4D-81D0-B096-FA3C-17232E1C1D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4085" y="4409733"/>
            <a:ext cx="3419952" cy="1066949"/>
          </a:xfrm>
          <a:prstGeom prst="rect">
            <a:avLst/>
          </a:prstGeom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08736758-4637-5C09-5DA2-DB95DE4BDAF7}"/>
              </a:ext>
            </a:extLst>
          </p:cNvPr>
          <p:cNvSpPr txBox="1"/>
          <p:nvPr/>
        </p:nvSpPr>
        <p:spPr>
          <a:xfrm>
            <a:off x="462617" y="5816289"/>
            <a:ext cx="5084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>
                <a:solidFill>
                  <a:srgbClr val="FF0000"/>
                </a:solidFill>
              </a:rPr>
              <a:t>1º</a:t>
            </a:r>
            <a:endParaRPr lang="pt-BR" b="1" dirty="0">
              <a:solidFill>
                <a:srgbClr val="FF0000"/>
              </a:solidFill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C4EF5B12-1121-D631-A692-3F598FB0CA39}"/>
              </a:ext>
            </a:extLst>
          </p:cNvPr>
          <p:cNvSpPr txBox="1"/>
          <p:nvPr/>
        </p:nvSpPr>
        <p:spPr>
          <a:xfrm>
            <a:off x="5266577" y="5968689"/>
            <a:ext cx="5084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>
                <a:solidFill>
                  <a:srgbClr val="FF0000"/>
                </a:solidFill>
              </a:rPr>
              <a:t>2º</a:t>
            </a:r>
            <a:endParaRPr lang="pt-BR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54732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1CC24D-E0F3-323C-FE6C-EF4E86B201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Escreva no nome da biblioteca e procure.....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C60EA508-0C15-DF73-1857-4C872CEED5B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48F63A3B-78C7-47BE-AE5E-E10140E04643}" type="slidenum">
              <a:rPr lang="pt-BR" smtClean="0"/>
              <a:pPr rtl="0"/>
              <a:t>22</a:t>
            </a:fld>
            <a:endParaRPr lang="pt-BR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046B803E-B48C-49AE-D61F-42B0F26C45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61591"/>
            <a:ext cx="12192000" cy="3852705"/>
          </a:xfrm>
          <a:prstGeom prst="rect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15B261C1-E17D-8072-F2C1-39034077BC00}"/>
              </a:ext>
            </a:extLst>
          </p:cNvPr>
          <p:cNvSpPr/>
          <p:nvPr/>
        </p:nvSpPr>
        <p:spPr>
          <a:xfrm>
            <a:off x="784122" y="4383097"/>
            <a:ext cx="2096730" cy="493703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6DB1D381-6F29-5018-C7D9-2248E7974995}"/>
              </a:ext>
            </a:extLst>
          </p:cNvPr>
          <p:cNvCxnSpPr>
            <a:cxnSpLocks/>
          </p:cNvCxnSpPr>
          <p:nvPr/>
        </p:nvCxnSpPr>
        <p:spPr>
          <a:xfrm>
            <a:off x="2930014" y="4640827"/>
            <a:ext cx="8780207" cy="0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de Seta Reta 13">
            <a:extLst>
              <a:ext uri="{FF2B5EF4-FFF2-40B4-BE49-F238E27FC236}">
                <a16:creationId xmlns:a16="http://schemas.microsoft.com/office/drawing/2014/main" id="{214746E3-614C-DC27-BE2D-800021D61BF6}"/>
              </a:ext>
            </a:extLst>
          </p:cNvPr>
          <p:cNvCxnSpPr/>
          <p:nvPr/>
        </p:nvCxnSpPr>
        <p:spPr>
          <a:xfrm>
            <a:off x="12890090" y="4640827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99022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D9CB74-85F7-5C3A-F80D-0CFEF2337F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Neste caso, a biblioteca que funciona é a </a:t>
            </a:r>
            <a:r>
              <a:rPr lang="pt-BR" dirty="0" err="1"/>
              <a:t>esp</a:t>
            </a:r>
            <a:r>
              <a:rPr lang="pt-BR" dirty="0"/>
              <a:t> </a:t>
            </a:r>
            <a:r>
              <a:rPr lang="pt-BR" dirty="0" err="1"/>
              <a:t>async</a:t>
            </a:r>
            <a:r>
              <a:rPr lang="pt-BR" dirty="0"/>
              <a:t> </a:t>
            </a:r>
            <a:r>
              <a:rPr lang="pt-BR" dirty="0" err="1"/>
              <a:t>webserver</a:t>
            </a:r>
            <a:r>
              <a:rPr lang="pt-BR" dirty="0"/>
              <a:t> (palavras separadas)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3A623C43-7CAF-2010-6891-C18F26D8163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48F63A3B-78C7-47BE-AE5E-E10140E04643}" type="slidenum">
              <a:rPr lang="pt-BR" smtClean="0"/>
              <a:pPr rtl="0"/>
              <a:t>23</a:t>
            </a:fld>
            <a:endParaRPr lang="pt-BR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DC64C285-77CB-D2A6-EE62-5F58D48B2C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1479" y="2230582"/>
            <a:ext cx="9459645" cy="4305901"/>
          </a:xfrm>
          <a:prstGeom prst="rect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83D53B0F-5D29-2259-377F-AA34BAFCBCE0}"/>
              </a:ext>
            </a:extLst>
          </p:cNvPr>
          <p:cNvSpPr/>
          <p:nvPr/>
        </p:nvSpPr>
        <p:spPr>
          <a:xfrm>
            <a:off x="2583424" y="3182148"/>
            <a:ext cx="6019801" cy="2019117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Seta: para Cima 8">
            <a:extLst>
              <a:ext uri="{FF2B5EF4-FFF2-40B4-BE49-F238E27FC236}">
                <a16:creationId xmlns:a16="http://schemas.microsoft.com/office/drawing/2014/main" id="{A4F32B50-38FC-19D0-FF01-ECD28555D740}"/>
              </a:ext>
            </a:extLst>
          </p:cNvPr>
          <p:cNvSpPr/>
          <p:nvPr/>
        </p:nvSpPr>
        <p:spPr>
          <a:xfrm rot="19685827">
            <a:off x="3527548" y="3555017"/>
            <a:ext cx="727587" cy="877041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573521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CF55E60-6245-134B-9536-AF7AEABC14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1585" y="438266"/>
            <a:ext cx="9879437" cy="980844"/>
          </a:xfrm>
        </p:spPr>
        <p:txBody>
          <a:bodyPr/>
          <a:lstStyle/>
          <a:p>
            <a:pPr algn="ctr"/>
            <a:r>
              <a:rPr lang="pt-BR" dirty="0"/>
              <a:t>Adicione a biblioteca ao projeto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8688DCD4-DBBF-FBA1-01B5-E055F6D157B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48F63A3B-78C7-47BE-AE5E-E10140E04643}" type="slidenum">
              <a:rPr lang="pt-BR" smtClean="0"/>
              <a:pPr rtl="0"/>
              <a:t>24</a:t>
            </a:fld>
            <a:endParaRPr lang="pt-BR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0D2342E2-9A60-573E-B501-345C48033A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0746" y="1850735"/>
            <a:ext cx="7821116" cy="4887007"/>
          </a:xfrm>
          <a:prstGeom prst="rect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7A0135C0-7EC8-4E44-662F-AE83170CC39F}"/>
              </a:ext>
            </a:extLst>
          </p:cNvPr>
          <p:cNvSpPr/>
          <p:nvPr/>
        </p:nvSpPr>
        <p:spPr>
          <a:xfrm>
            <a:off x="5673214" y="5024284"/>
            <a:ext cx="1828799" cy="530942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Seta: para Cima 8">
            <a:extLst>
              <a:ext uri="{FF2B5EF4-FFF2-40B4-BE49-F238E27FC236}">
                <a16:creationId xmlns:a16="http://schemas.microsoft.com/office/drawing/2014/main" id="{AE8D53CD-2F24-57C2-1BCC-5DE8E2CCD213}"/>
              </a:ext>
            </a:extLst>
          </p:cNvPr>
          <p:cNvSpPr/>
          <p:nvPr/>
        </p:nvSpPr>
        <p:spPr>
          <a:xfrm rot="19685827">
            <a:off x="7210843" y="5255063"/>
            <a:ext cx="727587" cy="877041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691126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BF416D-6F78-64FC-8DE6-A70573F7E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0563" y="125940"/>
            <a:ext cx="9879437" cy="980844"/>
          </a:xfrm>
        </p:spPr>
        <p:txBody>
          <a:bodyPr/>
          <a:lstStyle/>
          <a:p>
            <a:r>
              <a:rPr lang="pt-BR" dirty="0"/>
              <a:t>A biblioteca se aplica ao projeto e não a plataforma....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60D70EE0-D480-7B03-3C19-29B75C78A45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48F63A3B-78C7-47BE-AE5E-E10140E04643}" type="slidenum">
              <a:rPr lang="pt-BR" smtClean="0"/>
              <a:pPr rtl="0"/>
              <a:t>25</a:t>
            </a:fld>
            <a:endParaRPr lang="pt-BR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4F56CDE4-E3DA-4C9D-1886-E2FA9FA972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484" y="1155302"/>
            <a:ext cx="6164828" cy="3784611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AF2EF698-3156-E8C2-F4A4-DABAFCF788DD}"/>
              </a:ext>
            </a:extLst>
          </p:cNvPr>
          <p:cNvSpPr/>
          <p:nvPr/>
        </p:nvSpPr>
        <p:spPr>
          <a:xfrm>
            <a:off x="525693" y="2345712"/>
            <a:ext cx="5434615" cy="456484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Seta: para Cima 11">
            <a:extLst>
              <a:ext uri="{FF2B5EF4-FFF2-40B4-BE49-F238E27FC236}">
                <a16:creationId xmlns:a16="http://schemas.microsoft.com/office/drawing/2014/main" id="{50FA3D8D-B2C7-82E2-40A0-9D2560769B04}"/>
              </a:ext>
            </a:extLst>
          </p:cNvPr>
          <p:cNvSpPr/>
          <p:nvPr/>
        </p:nvSpPr>
        <p:spPr>
          <a:xfrm rot="13585258">
            <a:off x="5700789" y="1921717"/>
            <a:ext cx="620120" cy="720412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E1E17F5C-052B-D2E4-8EDC-D638F17AB8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9148" y="2802196"/>
            <a:ext cx="5734662" cy="2567958"/>
          </a:xfrm>
          <a:prstGeom prst="rect">
            <a:avLst/>
          </a:prstGeom>
        </p:spPr>
      </p:pic>
      <p:cxnSp>
        <p:nvCxnSpPr>
          <p:cNvPr id="19" name="Conector de Seta Reta 18">
            <a:extLst>
              <a:ext uri="{FF2B5EF4-FFF2-40B4-BE49-F238E27FC236}">
                <a16:creationId xmlns:a16="http://schemas.microsoft.com/office/drawing/2014/main" id="{EF3523F9-091B-BEC4-3E58-CD8F86C3759B}"/>
              </a:ext>
            </a:extLst>
          </p:cNvPr>
          <p:cNvCxnSpPr>
            <a:cxnSpLocks/>
          </p:cNvCxnSpPr>
          <p:nvPr/>
        </p:nvCxnSpPr>
        <p:spPr>
          <a:xfrm>
            <a:off x="5742854" y="2620302"/>
            <a:ext cx="923748" cy="1869809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ítulo 1">
            <a:extLst>
              <a:ext uri="{FF2B5EF4-FFF2-40B4-BE49-F238E27FC236}">
                <a16:creationId xmlns:a16="http://schemas.microsoft.com/office/drawing/2014/main" id="{F3AACB54-3353-A7B2-1DBC-E33AC81F9306}"/>
              </a:ext>
            </a:extLst>
          </p:cNvPr>
          <p:cNvSpPr txBox="1">
            <a:spLocks/>
          </p:cNvSpPr>
          <p:nvPr/>
        </p:nvSpPr>
        <p:spPr>
          <a:xfrm>
            <a:off x="147483" y="5751216"/>
            <a:ext cx="5221326" cy="980844"/>
          </a:xfrm>
          <a:prstGeom prst="rect">
            <a:avLst/>
          </a:prstGeom>
        </p:spPr>
        <p:txBody>
          <a:bodyPr vert="horz" lIns="91440" tIns="0" rIns="91440" bIns="0" rtlCol="0" anchor="b" anchorCtr="0">
            <a:noAutofit/>
          </a:bodyPr>
          <a:lstStyle>
            <a:defPPr>
              <a:defRPr lang="pt-BR"/>
            </a:defPPr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pt-BR" sz="3600" b="1" kern="1200" cap="all" baseline="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pt-BR" sz="2400" cap="none" dirty="0"/>
              <a:t>Selecione o projeto o qual quer adicionar a dependência da biblioteca </a:t>
            </a:r>
            <a:r>
              <a:rPr lang="pt-BR" sz="2400" cap="none" dirty="0">
                <a:sym typeface="Wingdings" panose="05000000000000000000" pitchFamily="2" charset="2"/>
              </a:rPr>
              <a:t> depois clique em ADD</a:t>
            </a:r>
            <a:endParaRPr lang="pt-BR" sz="2400" cap="none" dirty="0"/>
          </a:p>
        </p:txBody>
      </p:sp>
      <p:cxnSp>
        <p:nvCxnSpPr>
          <p:cNvPr id="25" name="Conector de Seta Reta 24">
            <a:extLst>
              <a:ext uri="{FF2B5EF4-FFF2-40B4-BE49-F238E27FC236}">
                <a16:creationId xmlns:a16="http://schemas.microsoft.com/office/drawing/2014/main" id="{C7231D62-5B78-9060-C70B-C05375902499}"/>
              </a:ext>
            </a:extLst>
          </p:cNvPr>
          <p:cNvCxnSpPr>
            <a:cxnSpLocks/>
          </p:cNvCxnSpPr>
          <p:nvPr/>
        </p:nvCxnSpPr>
        <p:spPr>
          <a:xfrm flipV="1">
            <a:off x="5368809" y="4659652"/>
            <a:ext cx="374045" cy="1902867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89563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FB9B01-3B11-573D-D27C-D75D004553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6590" y="919069"/>
            <a:ext cx="9426210" cy="550392"/>
          </a:xfrm>
        </p:spPr>
        <p:txBody>
          <a:bodyPr/>
          <a:lstStyle/>
          <a:p>
            <a:pPr algn="ctr"/>
            <a:r>
              <a:rPr lang="pt-BR" sz="3200" dirty="0"/>
              <a:t>Note que no arquivo platformio.ini consta tudo que é acrescentado no projeto.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E8AA77ED-66CC-6075-7E8B-562D3A62DB2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48F63A3B-78C7-47BE-AE5E-E10140E04643}" type="slidenum">
              <a:rPr lang="pt-BR" smtClean="0"/>
              <a:pPr rtl="0"/>
              <a:t>26</a:t>
            </a:fld>
            <a:endParaRPr lang="pt-BR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9099A05A-978C-93D8-E7D0-6611E0360B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9448" y="1543665"/>
            <a:ext cx="8333104" cy="5117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9205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A0C4CC-874D-BDE8-B9A2-6E2C0C0F7C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6589" y="120504"/>
            <a:ext cx="9879437" cy="601935"/>
          </a:xfrm>
        </p:spPr>
        <p:txBody>
          <a:bodyPr/>
          <a:lstStyle/>
          <a:p>
            <a:pPr algn="ctr"/>
            <a:r>
              <a:rPr lang="pt-BR" dirty="0"/>
              <a:t>Como compilar o projeto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30155ADF-0643-07B0-A541-EFD6DB50ABF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48F63A3B-78C7-47BE-AE5E-E10140E04643}" type="slidenum">
              <a:rPr lang="pt-BR" smtClean="0"/>
              <a:pPr rtl="0"/>
              <a:t>27</a:t>
            </a:fld>
            <a:endParaRPr lang="pt-BR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19121B4B-DE35-6580-1503-E45131C118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6589" y="1124025"/>
            <a:ext cx="4039164" cy="5553850"/>
          </a:xfrm>
          <a:prstGeom prst="rect">
            <a:avLst/>
          </a:prstGeom>
        </p:spPr>
      </p:pic>
      <p:sp>
        <p:nvSpPr>
          <p:cNvPr id="8" name="Título 1">
            <a:extLst>
              <a:ext uri="{FF2B5EF4-FFF2-40B4-BE49-F238E27FC236}">
                <a16:creationId xmlns:a16="http://schemas.microsoft.com/office/drawing/2014/main" id="{C54C3AE9-66B8-5D07-E841-7DAD0568BB32}"/>
              </a:ext>
            </a:extLst>
          </p:cNvPr>
          <p:cNvSpPr txBox="1">
            <a:spLocks/>
          </p:cNvSpPr>
          <p:nvPr/>
        </p:nvSpPr>
        <p:spPr>
          <a:xfrm>
            <a:off x="6451520" y="4263300"/>
            <a:ext cx="4440711" cy="980844"/>
          </a:xfrm>
          <a:prstGeom prst="rect">
            <a:avLst/>
          </a:prstGeom>
        </p:spPr>
        <p:txBody>
          <a:bodyPr vert="horz" lIns="91440" tIns="0" rIns="91440" bIns="0" rtlCol="0" anchor="b" anchorCtr="0">
            <a:noAutofit/>
          </a:bodyPr>
          <a:lstStyle>
            <a:defPPr>
              <a:defRPr lang="pt-BR"/>
            </a:defPPr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pt-BR" sz="3600" b="1" kern="1200" cap="all" baseline="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2400" cap="none" dirty="0"/>
              <a:t>Se você deseja apenas compilar e programar o microcontrolador, clique em (1) e depois em (2). Lembre-se de ter a placa conectada no computador.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2C37993C-0876-A497-DD9E-3FB88A7EA6EE}"/>
              </a:ext>
            </a:extLst>
          </p:cNvPr>
          <p:cNvSpPr/>
          <p:nvPr/>
        </p:nvSpPr>
        <p:spPr>
          <a:xfrm>
            <a:off x="1546590" y="5000422"/>
            <a:ext cx="537850" cy="554804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0E62DFAB-2403-644F-E8E8-5BC79DA39A0C}"/>
              </a:ext>
            </a:extLst>
          </p:cNvPr>
          <p:cNvSpPr/>
          <p:nvPr/>
        </p:nvSpPr>
        <p:spPr>
          <a:xfrm>
            <a:off x="2236839" y="3212831"/>
            <a:ext cx="2010695" cy="326782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72383521-02CB-F316-2DB1-70409E9C965B}"/>
              </a:ext>
            </a:extLst>
          </p:cNvPr>
          <p:cNvSpPr txBox="1"/>
          <p:nvPr/>
        </p:nvSpPr>
        <p:spPr>
          <a:xfrm>
            <a:off x="971090" y="5005846"/>
            <a:ext cx="5084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>
                <a:solidFill>
                  <a:srgbClr val="FF0000"/>
                </a:solidFill>
              </a:rPr>
              <a:t>1º</a:t>
            </a:r>
            <a:endParaRPr lang="pt-BR" b="1" dirty="0">
              <a:solidFill>
                <a:srgbClr val="FF0000"/>
              </a:solidFill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14E73C16-203E-4699-D554-67173FAB5FF0}"/>
              </a:ext>
            </a:extLst>
          </p:cNvPr>
          <p:cNvSpPr txBox="1"/>
          <p:nvPr/>
        </p:nvSpPr>
        <p:spPr>
          <a:xfrm>
            <a:off x="4408170" y="3114612"/>
            <a:ext cx="5084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>
                <a:solidFill>
                  <a:srgbClr val="FF0000"/>
                </a:solidFill>
              </a:rPr>
              <a:t>2º</a:t>
            </a:r>
            <a:endParaRPr lang="pt-BR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7556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E0B2A4-4606-2757-1309-75BECDBB8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6589" y="331354"/>
            <a:ext cx="9879437" cy="980844"/>
          </a:xfrm>
        </p:spPr>
        <p:txBody>
          <a:bodyPr/>
          <a:lstStyle/>
          <a:p>
            <a:pPr algn="ctr"/>
            <a:r>
              <a:rPr lang="pt-BR" dirty="0"/>
              <a:t>Baixar arquivos da pasta data para o esp32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FF55011E-1B4F-A011-3D86-20E884B798B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48F63A3B-78C7-47BE-AE5E-E10140E04643}" type="slidenum">
              <a:rPr lang="pt-BR" smtClean="0"/>
              <a:pPr rtl="0"/>
              <a:t>28</a:t>
            </a:fld>
            <a:endParaRPr lang="pt-BR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6E221D7A-FCB4-3C09-CE76-6928AAA0C4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3967" y="1312198"/>
            <a:ext cx="5000442" cy="5513078"/>
          </a:xfrm>
          <a:prstGeom prst="rect">
            <a:avLst/>
          </a:prstGeom>
        </p:spPr>
      </p:pic>
      <p:sp>
        <p:nvSpPr>
          <p:cNvPr id="8" name="Título 1">
            <a:extLst>
              <a:ext uri="{FF2B5EF4-FFF2-40B4-BE49-F238E27FC236}">
                <a16:creationId xmlns:a16="http://schemas.microsoft.com/office/drawing/2014/main" id="{84918E16-6016-2B21-125A-14074220B8BA}"/>
              </a:ext>
            </a:extLst>
          </p:cNvPr>
          <p:cNvSpPr txBox="1">
            <a:spLocks/>
          </p:cNvSpPr>
          <p:nvPr/>
        </p:nvSpPr>
        <p:spPr>
          <a:xfrm>
            <a:off x="7110285" y="4064839"/>
            <a:ext cx="4440711" cy="980844"/>
          </a:xfrm>
          <a:prstGeom prst="rect">
            <a:avLst/>
          </a:prstGeom>
        </p:spPr>
        <p:txBody>
          <a:bodyPr vert="horz" lIns="91440" tIns="0" rIns="91440" bIns="0" rtlCol="0" anchor="b" anchorCtr="0">
            <a:noAutofit/>
          </a:bodyPr>
          <a:lstStyle>
            <a:defPPr>
              <a:defRPr lang="pt-BR"/>
            </a:defPPr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pt-BR" sz="3600" b="1" kern="1200" cap="all" baseline="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2400" cap="none" dirty="0"/>
              <a:t>Se você deseja baixar os arquivos da pasta data para a memória Flash do ESP32, clique em (1), depois em (2) e depois em (3). Lembre-se de ter a placa conectada no computador.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D4BC3AC7-A7A6-F9F8-7610-0F9E53F66EBF}"/>
              </a:ext>
            </a:extLst>
          </p:cNvPr>
          <p:cNvSpPr/>
          <p:nvPr/>
        </p:nvSpPr>
        <p:spPr>
          <a:xfrm>
            <a:off x="1428606" y="4931598"/>
            <a:ext cx="537850" cy="554804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8431650D-DD28-DD49-3500-D8EA3D38F0FE}"/>
              </a:ext>
            </a:extLst>
          </p:cNvPr>
          <p:cNvSpPr/>
          <p:nvPr/>
        </p:nvSpPr>
        <p:spPr>
          <a:xfrm>
            <a:off x="2169737" y="5011929"/>
            <a:ext cx="2010695" cy="326782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22CD48AC-00D5-29BC-5575-B2138D0C5113}"/>
              </a:ext>
            </a:extLst>
          </p:cNvPr>
          <p:cNvSpPr txBox="1"/>
          <p:nvPr/>
        </p:nvSpPr>
        <p:spPr>
          <a:xfrm>
            <a:off x="853106" y="4937022"/>
            <a:ext cx="5084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>
                <a:solidFill>
                  <a:srgbClr val="FF0000"/>
                </a:solidFill>
              </a:rPr>
              <a:t>1º</a:t>
            </a:r>
            <a:endParaRPr lang="pt-BR" b="1" dirty="0">
              <a:solidFill>
                <a:srgbClr val="FF0000"/>
              </a:solidFill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AF5B28E7-C6B4-E3D0-A056-44069099B910}"/>
              </a:ext>
            </a:extLst>
          </p:cNvPr>
          <p:cNvSpPr txBox="1"/>
          <p:nvPr/>
        </p:nvSpPr>
        <p:spPr>
          <a:xfrm>
            <a:off x="4180432" y="4917256"/>
            <a:ext cx="5084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>
                <a:solidFill>
                  <a:srgbClr val="FF0000"/>
                </a:solidFill>
              </a:rPr>
              <a:t>2º</a:t>
            </a:r>
            <a:endParaRPr lang="pt-BR" b="1" dirty="0">
              <a:solidFill>
                <a:srgbClr val="FF0000"/>
              </a:solidFill>
            </a:endParaRP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8F28D11E-4392-A896-2562-48F9A24466FD}"/>
              </a:ext>
            </a:extLst>
          </p:cNvPr>
          <p:cNvSpPr/>
          <p:nvPr/>
        </p:nvSpPr>
        <p:spPr>
          <a:xfrm>
            <a:off x="2169737" y="5545802"/>
            <a:ext cx="2010695" cy="326782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B81716E5-0DB5-649F-0B19-D4D4D606525D}"/>
              </a:ext>
            </a:extLst>
          </p:cNvPr>
          <p:cNvSpPr txBox="1"/>
          <p:nvPr/>
        </p:nvSpPr>
        <p:spPr>
          <a:xfrm>
            <a:off x="4212820" y="5440476"/>
            <a:ext cx="5084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>
                <a:solidFill>
                  <a:srgbClr val="FF0000"/>
                </a:solidFill>
              </a:rPr>
              <a:t>3º</a:t>
            </a:r>
            <a:endParaRPr lang="pt-BR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5898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EC4278B-5F0B-FE03-01D7-9964E59EB4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9636" y="562238"/>
            <a:ext cx="10172447" cy="980844"/>
          </a:xfrm>
        </p:spPr>
        <p:txBody>
          <a:bodyPr/>
          <a:lstStyle/>
          <a:p>
            <a:r>
              <a:rPr lang="pt-BR" dirty="0"/>
              <a:t>Instalar a extensão </a:t>
            </a:r>
            <a:r>
              <a:rPr lang="pt-BR" dirty="0" err="1"/>
              <a:t>p</a:t>
            </a:r>
            <a:r>
              <a:rPr lang="pt-BR" cap="none" dirty="0" err="1"/>
              <a:t>latform</a:t>
            </a:r>
            <a:r>
              <a:rPr lang="pt-BR" dirty="0" err="1"/>
              <a:t>IO</a:t>
            </a:r>
            <a:r>
              <a:rPr lang="pt-BR" dirty="0"/>
              <a:t> IDE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2DD742F4-AFA3-01C5-AF0E-C3423DF6B21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48F63A3B-78C7-47BE-AE5E-E10140E04643}" type="slidenum">
              <a:rPr lang="pt-BR" smtClean="0"/>
              <a:pPr rtl="0"/>
              <a:t>3</a:t>
            </a:fld>
            <a:endParaRPr lang="pt-BR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6E7E1D48-DAB2-4F55-B0E1-1E585B1FE9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710" y="1793852"/>
            <a:ext cx="10614300" cy="4229042"/>
          </a:xfrm>
          <a:prstGeom prst="rect">
            <a:avLst/>
          </a:prstGeom>
        </p:spPr>
      </p:pic>
      <p:sp>
        <p:nvSpPr>
          <p:cNvPr id="8" name="Seta: para a Direita 7">
            <a:extLst>
              <a:ext uri="{FF2B5EF4-FFF2-40B4-BE49-F238E27FC236}">
                <a16:creationId xmlns:a16="http://schemas.microsoft.com/office/drawing/2014/main" id="{C45C8B02-F24C-EDCD-1B11-E779C18E5D3B}"/>
              </a:ext>
            </a:extLst>
          </p:cNvPr>
          <p:cNvSpPr/>
          <p:nvPr/>
        </p:nvSpPr>
        <p:spPr>
          <a:xfrm>
            <a:off x="552396" y="5292090"/>
            <a:ext cx="777240" cy="593644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F842687C-1BE6-B40C-8CB3-526556EF935D}"/>
              </a:ext>
            </a:extLst>
          </p:cNvPr>
          <p:cNvSpPr/>
          <p:nvPr/>
        </p:nvSpPr>
        <p:spPr>
          <a:xfrm>
            <a:off x="2000250" y="2686050"/>
            <a:ext cx="3406140" cy="83439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770858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C56FE6-9E79-8594-73C6-002AE31FF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Basta instalar a extensão....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DBEE9E51-1C10-83A6-C40A-4AACEC5AB23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48F63A3B-78C7-47BE-AE5E-E10140E04643}" type="slidenum">
              <a:rPr lang="pt-BR" smtClean="0"/>
              <a:pPr rtl="0"/>
              <a:t>4</a:t>
            </a:fld>
            <a:endParaRPr lang="pt-BR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2B336088-B9A8-CAEC-A628-78B8CD672E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158" y="2354580"/>
            <a:ext cx="11352123" cy="3794761"/>
          </a:xfrm>
          <a:prstGeom prst="rect">
            <a:avLst/>
          </a:prstGeom>
        </p:spPr>
      </p:pic>
      <p:sp>
        <p:nvSpPr>
          <p:cNvPr id="8" name="Elipse 7">
            <a:extLst>
              <a:ext uri="{FF2B5EF4-FFF2-40B4-BE49-F238E27FC236}">
                <a16:creationId xmlns:a16="http://schemas.microsoft.com/office/drawing/2014/main" id="{3DA19EE1-8051-0EE3-6ED1-D286871726A7}"/>
              </a:ext>
            </a:extLst>
          </p:cNvPr>
          <p:cNvSpPr/>
          <p:nvPr/>
        </p:nvSpPr>
        <p:spPr>
          <a:xfrm>
            <a:off x="9075420" y="4697730"/>
            <a:ext cx="1154430" cy="61722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Balão de Fala: Retângulo 8">
            <a:extLst>
              <a:ext uri="{FF2B5EF4-FFF2-40B4-BE49-F238E27FC236}">
                <a16:creationId xmlns:a16="http://schemas.microsoft.com/office/drawing/2014/main" id="{AD9EBDD7-9766-EC8A-B418-D6D141B521DC}"/>
              </a:ext>
            </a:extLst>
          </p:cNvPr>
          <p:cNvSpPr/>
          <p:nvPr/>
        </p:nvSpPr>
        <p:spPr>
          <a:xfrm>
            <a:off x="5444490" y="5894517"/>
            <a:ext cx="4533900" cy="814893"/>
          </a:xfrm>
          <a:prstGeom prst="wedgeRectCallout">
            <a:avLst>
              <a:gd name="adj1" fmla="val 34820"/>
              <a:gd name="adj2" fmla="val -128259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b="1" dirty="0">
                <a:solidFill>
                  <a:schemeClr val="tx1"/>
                </a:solidFill>
              </a:rPr>
              <a:t>Após a instalação (</a:t>
            </a:r>
            <a:r>
              <a:rPr lang="pt-BR" sz="2400" b="1" dirty="0" err="1">
                <a:solidFill>
                  <a:schemeClr val="tx1"/>
                </a:solidFill>
              </a:rPr>
              <a:t>Install</a:t>
            </a:r>
            <a:r>
              <a:rPr lang="pt-BR" sz="2400" b="1" dirty="0">
                <a:solidFill>
                  <a:schemeClr val="tx1"/>
                </a:solidFill>
              </a:rPr>
              <a:t>) a opção mudará para </a:t>
            </a:r>
            <a:r>
              <a:rPr lang="pt-BR" sz="2400" b="1" dirty="0" err="1">
                <a:solidFill>
                  <a:schemeClr val="tx1"/>
                </a:solidFill>
              </a:rPr>
              <a:t>Uninstall</a:t>
            </a:r>
            <a:endParaRPr lang="pt-BR" sz="2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82523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461875-1E82-C98D-90B7-4B4D18187C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119" y="729342"/>
            <a:ext cx="10726647" cy="980844"/>
          </a:xfrm>
        </p:spPr>
        <p:txBody>
          <a:bodyPr/>
          <a:lstStyle/>
          <a:p>
            <a:pPr algn="ctr"/>
            <a:r>
              <a:rPr lang="pt-BR" dirty="0"/>
              <a:t>Como habilitar a aba terminal serial no </a:t>
            </a:r>
            <a:r>
              <a:rPr lang="pt-BR" dirty="0" err="1"/>
              <a:t>vscode</a:t>
            </a:r>
            <a:r>
              <a:rPr lang="pt-BR" dirty="0"/>
              <a:t>?</a:t>
            </a:r>
            <a:br>
              <a:rPr lang="pt-BR" dirty="0"/>
            </a:br>
            <a:r>
              <a:rPr lang="pt-BR" dirty="0"/>
              <a:t>Instale a extensão terminal serial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5A95DE00-F57C-323D-EA83-ACB3DB38B75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48F63A3B-78C7-47BE-AE5E-E10140E04643}" type="slidenum">
              <a:rPr lang="pt-BR" smtClean="0"/>
              <a:pPr rtl="0"/>
              <a:t>5</a:t>
            </a:fld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386C8EB-3EC8-D7B2-BBA5-6110E6BF5F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586" y="1913833"/>
            <a:ext cx="10726647" cy="4944165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0781B937-B204-BF76-1AE0-D91DFA6C7670}"/>
              </a:ext>
            </a:extLst>
          </p:cNvPr>
          <p:cNvSpPr/>
          <p:nvPr/>
        </p:nvSpPr>
        <p:spPr>
          <a:xfrm>
            <a:off x="641587" y="4676138"/>
            <a:ext cx="547134" cy="501651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B12E7FE5-B49F-4ECC-34E0-295E759C19F2}"/>
              </a:ext>
            </a:extLst>
          </p:cNvPr>
          <p:cNvSpPr/>
          <p:nvPr/>
        </p:nvSpPr>
        <p:spPr>
          <a:xfrm>
            <a:off x="1188720" y="3178174"/>
            <a:ext cx="3017519" cy="913766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97FDB59D-176F-4C8A-8B0C-23776C3BE645}"/>
              </a:ext>
            </a:extLst>
          </p:cNvPr>
          <p:cNvSpPr txBox="1"/>
          <p:nvPr/>
        </p:nvSpPr>
        <p:spPr>
          <a:xfrm>
            <a:off x="121586" y="4651272"/>
            <a:ext cx="5084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>
                <a:solidFill>
                  <a:srgbClr val="FF0000"/>
                </a:solidFill>
              </a:rPr>
              <a:t>1º</a:t>
            </a:r>
            <a:endParaRPr lang="pt-BR" b="1" dirty="0">
              <a:solidFill>
                <a:srgbClr val="FF0000"/>
              </a:solidFill>
            </a:endParaRP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358CC635-DC6D-F386-EBBD-8118334C884C}"/>
              </a:ext>
            </a:extLst>
          </p:cNvPr>
          <p:cNvSpPr txBox="1"/>
          <p:nvPr/>
        </p:nvSpPr>
        <p:spPr>
          <a:xfrm>
            <a:off x="4343066" y="3373447"/>
            <a:ext cx="5084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>
                <a:solidFill>
                  <a:srgbClr val="FF0000"/>
                </a:solidFill>
              </a:rPr>
              <a:t>2º</a:t>
            </a:r>
            <a:endParaRPr lang="pt-BR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37374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6B9F4EB-696B-3B2D-877F-0DD14AB69F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129" y="1095939"/>
            <a:ext cx="9879437" cy="980844"/>
          </a:xfrm>
        </p:spPr>
        <p:txBody>
          <a:bodyPr/>
          <a:lstStyle/>
          <a:p>
            <a:pPr algn="ctr"/>
            <a:r>
              <a:rPr lang="pt-BR" sz="2400" dirty="0"/>
              <a:t>Agora basta conectar a placa, selecionar a porta serial (</a:t>
            </a:r>
            <a:r>
              <a:rPr lang="pt-BR" sz="2400" dirty="0" err="1"/>
              <a:t>port</a:t>
            </a:r>
            <a:r>
              <a:rPr lang="pt-BR" sz="2400" dirty="0"/>
              <a:t>) , </a:t>
            </a:r>
            <a:r>
              <a:rPr lang="pt-BR" sz="2400" dirty="0" err="1"/>
              <a:t>baud</a:t>
            </a:r>
            <a:r>
              <a:rPr lang="pt-BR" sz="2400" dirty="0"/>
              <a:t> rate e clicar em start </a:t>
            </a:r>
            <a:r>
              <a:rPr lang="pt-BR" sz="2400" dirty="0" err="1"/>
              <a:t>monitoring</a:t>
            </a:r>
            <a:r>
              <a:rPr lang="pt-BR" sz="2400" dirty="0"/>
              <a:t>. Quando for fazer uma nova gravação do firmware, lembre-se de fechar a conexão (close </a:t>
            </a:r>
            <a:r>
              <a:rPr lang="pt-BR" sz="2400" dirty="0" err="1"/>
              <a:t>monitoring</a:t>
            </a:r>
            <a:r>
              <a:rPr lang="pt-BR" sz="2400" dirty="0"/>
              <a:t>)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588F8AF3-F8CB-839C-F39C-8DB4C037148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48F63A3B-78C7-47BE-AE5E-E10140E04643}" type="slidenum">
              <a:rPr lang="pt-BR" smtClean="0"/>
              <a:pPr rtl="0"/>
              <a:t>6</a:t>
            </a:fld>
            <a:endParaRPr lang="pt-BR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433CB689-E4D6-2BE3-D1D5-CED4D29E92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30582"/>
            <a:ext cx="12192000" cy="4593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7000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841D33-7A23-658E-31BE-DF1412A40B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6589" y="304979"/>
            <a:ext cx="9879437" cy="980844"/>
          </a:xfrm>
        </p:spPr>
        <p:txBody>
          <a:bodyPr/>
          <a:lstStyle/>
          <a:p>
            <a:pPr algn="ctr"/>
            <a:r>
              <a:rPr lang="pt-BR" dirty="0"/>
              <a:t>Para criar um novo projeto......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6C873229-B0AA-0918-1466-DF3E541FE9A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48F63A3B-78C7-47BE-AE5E-E10140E04643}" type="slidenum">
              <a:rPr lang="pt-BR" smtClean="0"/>
              <a:pPr rtl="0"/>
              <a:t>7</a:t>
            </a:fld>
            <a:endParaRPr lang="pt-BR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0821D3FC-2574-BE5B-E9D6-440572C0FD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6589" y="1438043"/>
            <a:ext cx="9428423" cy="5321099"/>
          </a:xfrm>
          <a:prstGeom prst="rect">
            <a:avLst/>
          </a:prstGeom>
        </p:spPr>
      </p:pic>
      <p:sp>
        <p:nvSpPr>
          <p:cNvPr id="8" name="Seta: para a Direita 7">
            <a:extLst>
              <a:ext uri="{FF2B5EF4-FFF2-40B4-BE49-F238E27FC236}">
                <a16:creationId xmlns:a16="http://schemas.microsoft.com/office/drawing/2014/main" id="{441E3ED5-E829-6ECA-29EE-E06F71437741}"/>
              </a:ext>
            </a:extLst>
          </p:cNvPr>
          <p:cNvSpPr/>
          <p:nvPr/>
        </p:nvSpPr>
        <p:spPr>
          <a:xfrm>
            <a:off x="937260" y="5185590"/>
            <a:ext cx="826499" cy="628650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49AC3E62-2296-A5C9-BF39-0132C11DC6A2}"/>
              </a:ext>
            </a:extLst>
          </p:cNvPr>
          <p:cNvSpPr/>
          <p:nvPr/>
        </p:nvSpPr>
        <p:spPr>
          <a:xfrm>
            <a:off x="2297430" y="5768520"/>
            <a:ext cx="3143250" cy="628650"/>
          </a:xfrm>
          <a:prstGeom prst="rect">
            <a:avLst/>
          </a:prstGeom>
          <a:noFill/>
          <a:ln w="571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178855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BCCD05-DBE7-6889-9BD8-691F93B620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8392" y="0"/>
            <a:ext cx="9879437" cy="980844"/>
          </a:xfrm>
        </p:spPr>
        <p:txBody>
          <a:bodyPr/>
          <a:lstStyle/>
          <a:p>
            <a:r>
              <a:rPr lang="pt-BR" dirty="0"/>
              <a:t>Clique em “new Project”....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E2E7B203-FC84-D653-5BDC-C786E1CE43A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48F63A3B-78C7-47BE-AE5E-E10140E04643}" type="slidenum">
              <a:rPr lang="pt-BR" smtClean="0"/>
              <a:pPr rtl="0"/>
              <a:t>8</a:t>
            </a:fld>
            <a:endParaRPr lang="pt-BR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770CB347-86B6-5788-49AA-906FE1DA24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4460" y="1032501"/>
            <a:ext cx="10523220" cy="5825499"/>
          </a:xfrm>
          <a:prstGeom prst="rect">
            <a:avLst/>
          </a:prstGeom>
        </p:spPr>
      </p:pic>
      <p:sp>
        <p:nvSpPr>
          <p:cNvPr id="8" name="Seta: para a Direita 7">
            <a:extLst>
              <a:ext uri="{FF2B5EF4-FFF2-40B4-BE49-F238E27FC236}">
                <a16:creationId xmlns:a16="http://schemas.microsoft.com/office/drawing/2014/main" id="{806A428E-ADD6-305C-B081-05522D2F78B9}"/>
              </a:ext>
            </a:extLst>
          </p:cNvPr>
          <p:cNvSpPr/>
          <p:nvPr/>
        </p:nvSpPr>
        <p:spPr>
          <a:xfrm>
            <a:off x="8374651" y="2707095"/>
            <a:ext cx="826499" cy="628650"/>
          </a:xfrm>
          <a:prstGeom prst="rightArrow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2361FBA5-882A-1204-6053-A0523489C0EC}"/>
              </a:ext>
            </a:extLst>
          </p:cNvPr>
          <p:cNvSpPr/>
          <p:nvPr/>
        </p:nvSpPr>
        <p:spPr>
          <a:xfrm>
            <a:off x="9246870" y="2785290"/>
            <a:ext cx="2670810" cy="495120"/>
          </a:xfrm>
          <a:prstGeom prst="rect">
            <a:avLst/>
          </a:prstGeom>
          <a:noFill/>
          <a:ln w="571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610354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7FCBB1-EEFE-2D7A-4049-34FFAEEF29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6589" y="115252"/>
            <a:ext cx="9879437" cy="980844"/>
          </a:xfrm>
        </p:spPr>
        <p:txBody>
          <a:bodyPr/>
          <a:lstStyle/>
          <a:p>
            <a:r>
              <a:rPr lang="pt-BR" sz="3200" dirty="0"/>
              <a:t>Defina o nome do projeto, a placa e o framework.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BD614177-02EE-1055-D6C9-A3A3183DE86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48F63A3B-78C7-47BE-AE5E-E10140E04643}" type="slidenum">
              <a:rPr lang="pt-BR" smtClean="0"/>
              <a:pPr rtl="0"/>
              <a:t>9</a:t>
            </a:fld>
            <a:endParaRPr lang="pt-BR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323D0DF5-68D0-DE51-23A4-BE41E33AB4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3110" y="1096096"/>
            <a:ext cx="8623640" cy="5667711"/>
          </a:xfrm>
          <a:prstGeom prst="rect">
            <a:avLst/>
          </a:prstGeom>
        </p:spPr>
      </p:pic>
      <p:sp>
        <p:nvSpPr>
          <p:cNvPr id="8" name="Balão de Fala: Retângulo com Cantos Arredondados 7">
            <a:extLst>
              <a:ext uri="{FF2B5EF4-FFF2-40B4-BE49-F238E27FC236}">
                <a16:creationId xmlns:a16="http://schemas.microsoft.com/office/drawing/2014/main" id="{84232DD5-E6A5-E241-BA3A-8E204B06C605}"/>
              </a:ext>
            </a:extLst>
          </p:cNvPr>
          <p:cNvSpPr/>
          <p:nvPr/>
        </p:nvSpPr>
        <p:spPr>
          <a:xfrm>
            <a:off x="1143000" y="2076940"/>
            <a:ext cx="1965960" cy="980844"/>
          </a:xfrm>
          <a:prstGeom prst="wedgeRoundRectCallout">
            <a:avLst>
              <a:gd name="adj1" fmla="val 89633"/>
              <a:gd name="adj2" fmla="val 62500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b="1" dirty="0">
                <a:solidFill>
                  <a:schemeClr val="tx1"/>
                </a:solidFill>
              </a:rPr>
              <a:t>Nome do projeto.</a:t>
            </a:r>
          </a:p>
        </p:txBody>
      </p:sp>
      <p:sp>
        <p:nvSpPr>
          <p:cNvPr id="9" name="Balão de Fala: Retângulo com Cantos Arredondados 8">
            <a:extLst>
              <a:ext uri="{FF2B5EF4-FFF2-40B4-BE49-F238E27FC236}">
                <a16:creationId xmlns:a16="http://schemas.microsoft.com/office/drawing/2014/main" id="{E4400042-DD41-43DC-A572-80A22A242A7A}"/>
              </a:ext>
            </a:extLst>
          </p:cNvPr>
          <p:cNvSpPr/>
          <p:nvPr/>
        </p:nvSpPr>
        <p:spPr>
          <a:xfrm>
            <a:off x="1143000" y="3309795"/>
            <a:ext cx="1965960" cy="980844"/>
          </a:xfrm>
          <a:prstGeom prst="wedgeRoundRectCallout">
            <a:avLst>
              <a:gd name="adj1" fmla="val 91959"/>
              <a:gd name="adj2" fmla="val 11226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b="1" dirty="0">
                <a:solidFill>
                  <a:schemeClr val="tx1"/>
                </a:solidFill>
              </a:rPr>
              <a:t>Selecione a placa.</a:t>
            </a:r>
          </a:p>
        </p:txBody>
      </p:sp>
      <p:sp>
        <p:nvSpPr>
          <p:cNvPr id="10" name="Balão de Fala: Retângulo com Cantos Arredondados 9">
            <a:extLst>
              <a:ext uri="{FF2B5EF4-FFF2-40B4-BE49-F238E27FC236}">
                <a16:creationId xmlns:a16="http://schemas.microsoft.com/office/drawing/2014/main" id="{26432F00-3657-46D0-BE40-97A255C64927}"/>
              </a:ext>
            </a:extLst>
          </p:cNvPr>
          <p:cNvSpPr/>
          <p:nvPr/>
        </p:nvSpPr>
        <p:spPr>
          <a:xfrm>
            <a:off x="1143000" y="4573709"/>
            <a:ext cx="1965960" cy="980844"/>
          </a:xfrm>
          <a:prstGeom prst="wedgeRoundRectCallout">
            <a:avLst>
              <a:gd name="adj1" fmla="val 76261"/>
              <a:gd name="adj2" fmla="val -43544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b="1" dirty="0">
                <a:solidFill>
                  <a:schemeClr val="tx1"/>
                </a:solidFill>
              </a:rPr>
              <a:t>Framework = Arduino.</a:t>
            </a:r>
            <a:endParaRPr lang="pt-BR" sz="2400" dirty="0"/>
          </a:p>
        </p:txBody>
      </p:sp>
      <p:sp>
        <p:nvSpPr>
          <p:cNvPr id="11" name="Seta: para a Direita 10">
            <a:extLst>
              <a:ext uri="{FF2B5EF4-FFF2-40B4-BE49-F238E27FC236}">
                <a16:creationId xmlns:a16="http://schemas.microsoft.com/office/drawing/2014/main" id="{42881F99-3340-EACB-3AAE-E49E1C4D671A}"/>
              </a:ext>
            </a:extLst>
          </p:cNvPr>
          <p:cNvSpPr/>
          <p:nvPr/>
        </p:nvSpPr>
        <p:spPr>
          <a:xfrm rot="5400000">
            <a:off x="8846822" y="5539018"/>
            <a:ext cx="826499" cy="628650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55547468"/>
      </p:ext>
    </p:extLst>
  </p:cSld>
  <p:clrMapOvr>
    <a:masterClrMapping/>
  </p:clrMapOvr>
</p:sld>
</file>

<file path=ppt/theme/theme1.xml><?xml version="1.0" encoding="utf-8"?>
<a:theme xmlns:a="http://schemas.openxmlformats.org/drawingml/2006/main" name="Personalizado">
  <a:themeElements>
    <a:clrScheme name="Custom 13">
      <a:dk1>
        <a:srgbClr val="000000"/>
      </a:dk1>
      <a:lt1>
        <a:srgbClr val="FDFAF6"/>
      </a:lt1>
      <a:dk2>
        <a:srgbClr val="44546A"/>
      </a:dk2>
      <a:lt2>
        <a:srgbClr val="E7E6E6"/>
      </a:lt2>
      <a:accent1>
        <a:srgbClr val="F5CDCE"/>
      </a:accent1>
      <a:accent2>
        <a:srgbClr val="DE8C8C"/>
      </a:accent2>
      <a:accent3>
        <a:srgbClr val="AAC3E8"/>
      </a:accent3>
      <a:accent4>
        <a:srgbClr val="D2D592"/>
      </a:accent4>
      <a:accent5>
        <a:srgbClr val="CCBE89"/>
      </a:accent5>
      <a:accent6>
        <a:srgbClr val="1F2C8F"/>
      </a:accent6>
      <a:hlink>
        <a:srgbClr val="1F2C8F"/>
      </a:hlink>
      <a:folHlink>
        <a:srgbClr val="AAC3E9"/>
      </a:folHlink>
    </a:clrScheme>
    <a:fontScheme name="Custom 22">
      <a:majorFont>
        <a:latin typeface="Arial Black"/>
        <a:ea typeface=""/>
        <a:cs typeface=""/>
      </a:majorFont>
      <a:minorFont>
        <a:latin typeface="Sabon Next L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72893082_TF78438558_Win32" id="{A0A66991-B50D-4EFF-8B65-B5A110988411}" vid="{FC4C1A53-E1A3-4FF8-9D09-7590C6BEDD1B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A719FA4-954C-4FA8-82CB-206659C3B82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04948363-B267-4BAC-8655-100FBEC280C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6DBB56F-4362-4386-A1A1-3DF898896616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{C0B6511D-CCA5-4163-8D8C-1B30E534AEE8}tf78438558_win32</Template>
  <TotalTime>7133</TotalTime>
  <Words>643</Words>
  <Application>Microsoft Office PowerPoint</Application>
  <PresentationFormat>Widescreen</PresentationFormat>
  <Paragraphs>83</Paragraphs>
  <Slides>28</Slides>
  <Notes>4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28</vt:i4>
      </vt:variant>
    </vt:vector>
  </HeadingPairs>
  <TitlesOfParts>
    <vt:vector size="34" baseType="lpstr">
      <vt:lpstr>Arial</vt:lpstr>
      <vt:lpstr>Arial Black</vt:lpstr>
      <vt:lpstr>Calibri</vt:lpstr>
      <vt:lpstr>Sabon Next LT</vt:lpstr>
      <vt:lpstr>Wingdings</vt:lpstr>
      <vt:lpstr>Personalizado</vt:lpstr>
      <vt:lpstr>Uso do vscode com o esp32   compilar, gravar, spiffs, etc...</vt:lpstr>
      <vt:lpstr>Placa esp32</vt:lpstr>
      <vt:lpstr>Instalar a extensão platformIO IDE</vt:lpstr>
      <vt:lpstr>Basta instalar a extensão....</vt:lpstr>
      <vt:lpstr>Como habilitar a aba terminal serial no vscode? Instale a extensão terminal serial</vt:lpstr>
      <vt:lpstr>Agora basta conectar a placa, selecionar a porta serial (port) , baud rate e clicar em start monitoring. Quando for fazer uma nova gravação do firmware, lembre-se de fechar a conexão (close monitoring)</vt:lpstr>
      <vt:lpstr>Para criar um novo projeto......</vt:lpstr>
      <vt:lpstr>Clique em “new Project”....</vt:lpstr>
      <vt:lpstr>Defina o nome do projeto, a placa e o framework.</vt:lpstr>
      <vt:lpstr>Dados do projeto....</vt:lpstr>
      <vt:lpstr>Foi criado o projeto.....</vt:lpstr>
      <vt:lpstr>O arquivo principal (main.cpp) fica na pasta src (source)</vt:lpstr>
      <vt:lpstr>Exemplo simples, apenas para demonstrar o uso do vscode</vt:lpstr>
      <vt:lpstr>Uma dica de usar o vscode é habilitar o auto save, assim não esquece de “salvar” a cada alteração.</vt:lpstr>
      <vt:lpstr>Para compilar, temos que selecionar o ícone da platformio.  Abrirá todas estas opções...para compilar e gravar o dispositivo clique em upload....</vt:lpstr>
      <vt:lpstr>Depois de clicar em  upload, começa o processo de compilar e fazer a programação do esp32</vt:lpstr>
      <vt:lpstr>Se tudo der certo, o console vai indicar “success” e fazer o reset da placa...</vt:lpstr>
      <vt:lpstr>Resumindo:  - platformio  comandos (Upload, etc..) - explorer  pastas e arquivos do projeto.</vt:lpstr>
      <vt:lpstr>Criando pasta data para gravar na memória flash do esp32</vt:lpstr>
      <vt:lpstr>Copia os arquivos para esta pasta data.</vt:lpstr>
      <vt:lpstr>Adicionar novas bibliotecas - ESPAsyncWebServer.h</vt:lpstr>
      <vt:lpstr>Escreva no nome da biblioteca e procure.....</vt:lpstr>
      <vt:lpstr>Neste caso, a biblioteca que funciona é a esp async webserver (palavras separadas)</vt:lpstr>
      <vt:lpstr>Adicione a biblioteca ao projeto</vt:lpstr>
      <vt:lpstr>A biblioteca se aplica ao projeto e não a plataforma....</vt:lpstr>
      <vt:lpstr>Note que no arquivo platformio.ini consta tudo que é acrescentado no projeto.</vt:lpstr>
      <vt:lpstr>Como compilar o projeto</vt:lpstr>
      <vt:lpstr>Baixar arquivos da pasta data para o esp32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Anderson Terroso</dc:creator>
  <cp:lastModifiedBy>aterroso</cp:lastModifiedBy>
  <cp:revision>6</cp:revision>
  <dcterms:created xsi:type="dcterms:W3CDTF">2024-08-24T21:14:14Z</dcterms:created>
  <dcterms:modified xsi:type="dcterms:W3CDTF">2024-10-02T19:09:33Z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